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61" r:id="rId1"/>
    <p:sldMasterId id="2147483662" r:id="rId2"/>
    <p:sldMasterId id="2147483675" r:id="rId3"/>
  </p:sldMasterIdLst>
  <p:notesMasterIdLst>
    <p:notesMasterId r:id="rId17"/>
  </p:notesMasterIdLst>
  <p:sldIdLst>
    <p:sldId id="278" r:id="rId4"/>
    <p:sldId id="257" r:id="rId5"/>
    <p:sldId id="258" r:id="rId6"/>
    <p:sldId id="285" r:id="rId7"/>
    <p:sldId id="286" r:id="rId8"/>
    <p:sldId id="287" r:id="rId9"/>
    <p:sldId id="288" r:id="rId10"/>
    <p:sldId id="289" r:id="rId11"/>
    <p:sldId id="290" r:id="rId12"/>
    <p:sldId id="283" r:id="rId13"/>
    <p:sldId id="284" r:id="rId14"/>
    <p:sldId id="272" r:id="rId15"/>
    <p:sldId id="291" r:id="rId16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521415D9-36F7-43E2-AB2F-B90AF26B5E84}">
      <p14:sectionLst xmlns:p14="http://schemas.microsoft.com/office/powerpoint/2010/main">
        <p14:section name="Default Section" id="{703F4110-5866-403A-A16E-99D343ED27EF}">
          <p14:sldIdLst>
            <p14:sldId id="278"/>
            <p14:sldId id="257"/>
            <p14:sldId id="258"/>
            <p14:sldId id="285"/>
            <p14:sldId id="286"/>
            <p14:sldId id="287"/>
            <p14:sldId id="288"/>
            <p14:sldId id="289"/>
            <p14:sldId id="290"/>
            <p14:sldId id="283"/>
            <p14:sldId id="284"/>
            <p14:sldId id="272"/>
            <p14:sldId id="291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browse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BE6F9"/>
    <a:srgbClr val="00A7E3"/>
    <a:srgbClr val="ED6F9C"/>
    <a:srgbClr val="A27DB6"/>
    <a:srgbClr val="5F95CF"/>
    <a:srgbClr val="FCC13F"/>
    <a:srgbClr val="F49C4E"/>
    <a:srgbClr val="37B398"/>
    <a:srgbClr val="EA4E34"/>
    <a:srgbClr val="C9D52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C3A2CA1F-3267-4498-8071-7EE1E42671EB}">
  <a:tblStyle styleId="{C3A2CA1F-3267-4498-8071-7EE1E42671EB}" styleName="Table_0">
    <a:wholeTbl>
      <a:tcTxStyle b="off" i="off">
        <a:font>
          <a:latin typeface="Rockwell"/>
          <a:ea typeface="Rockwell"/>
          <a:cs typeface="Rockwell"/>
        </a:font>
        <a:schemeClr val="dk1"/>
      </a:tcTxStyle>
      <a:tcStyle>
        <a:tcBdr>
          <a:left>
            <a:ln w="127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127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127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127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bottom>
          <a:insideH>
            <a:ln w="127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insideH>
          <a:insideV>
            <a:ln w="127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insideV>
        </a:tcBdr>
        <a:fill>
          <a:solidFill>
            <a:srgbClr val="F7E8E7"/>
          </a:solidFill>
        </a:fill>
      </a:tcStyle>
    </a:wholeTbl>
    <a:band1H>
      <a:tcStyle>
        <a:tcBdr/>
        <a:fill>
          <a:solidFill>
            <a:srgbClr val="EFCECA"/>
          </a:solidFill>
        </a:fill>
      </a:tcStyle>
    </a:band1H>
    <a:band1V>
      <a:tcStyle>
        <a:tcBdr/>
        <a:fill>
          <a:solidFill>
            <a:srgbClr val="EFCECA"/>
          </a:solidFill>
        </a:fill>
      </a:tcStyle>
    </a:band1V>
    <a:lastCol>
      <a:tcTxStyle b="on" i="off">
        <a:font>
          <a:latin typeface="Rockwell"/>
          <a:ea typeface="Rockwell"/>
          <a:cs typeface="Rockwell"/>
        </a:font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 i="off">
        <a:font>
          <a:latin typeface="Rockwell"/>
          <a:ea typeface="Rockwell"/>
          <a:cs typeface="Rockwell"/>
        </a:font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 i="off">
        <a:font>
          <a:latin typeface="Rockwell"/>
          <a:ea typeface="Rockwell"/>
          <a:cs typeface="Rockwell"/>
        </a:font>
        <a:schemeClr val="lt1"/>
      </a:tcTxStyle>
      <a:tcStyle>
        <a:tcBdr>
          <a:top>
            <a:ln w="381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top>
        </a:tcBdr>
        <a:fill>
          <a:solidFill>
            <a:schemeClr val="accent1"/>
          </a:solidFill>
        </a:fill>
      </a:tcStyle>
    </a:lastRow>
    <a:firstRow>
      <a:tcTxStyle b="on" i="off">
        <a:font>
          <a:latin typeface="Rockwell"/>
          <a:ea typeface="Rockwell"/>
          <a:cs typeface="Rockwell"/>
        </a:font>
        <a:schemeClr val="lt1"/>
      </a:tcTxStyle>
      <a:tcStyle>
        <a:tcBdr>
          <a:bottom>
            <a:ln w="381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255" autoAdjust="0"/>
    <p:restoredTop sz="94690"/>
  </p:normalViewPr>
  <p:slideViewPr>
    <p:cSldViewPr snapToGrid="0">
      <p:cViewPr varScale="1">
        <p:scale>
          <a:sx n="108" d="100"/>
          <a:sy n="108" d="100"/>
        </p:scale>
        <p:origin x="1098" y="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tableStyles" Target="tableStyle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0" Type="http://schemas.openxmlformats.org/officeDocument/2006/relationships/slide" Target="slides/slide7.xml"/><Relationship Id="rId19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SzPct val="100000"/>
              <a:buChar char="●"/>
              <a:defRPr sz="1100"/>
            </a:lvl1pPr>
            <a:lvl2pPr lvl="1">
              <a:spcBef>
                <a:spcPts val="0"/>
              </a:spcBef>
              <a:buSzPct val="100000"/>
              <a:buChar char="○"/>
              <a:defRPr sz="1100"/>
            </a:lvl2pPr>
            <a:lvl3pPr lvl="2">
              <a:spcBef>
                <a:spcPts val="0"/>
              </a:spcBef>
              <a:buSzPct val="100000"/>
              <a:buChar char="■"/>
              <a:defRPr sz="1100"/>
            </a:lvl3pPr>
            <a:lvl4pPr lvl="3">
              <a:spcBef>
                <a:spcPts val="0"/>
              </a:spcBef>
              <a:buSzPct val="100000"/>
              <a:buChar char="●"/>
              <a:defRPr sz="1100"/>
            </a:lvl4pPr>
            <a:lvl5pPr lvl="4">
              <a:spcBef>
                <a:spcPts val="0"/>
              </a:spcBef>
              <a:buSzPct val="100000"/>
              <a:buChar char="○"/>
              <a:defRPr sz="1100"/>
            </a:lvl5pPr>
            <a:lvl6pPr lvl="5">
              <a:spcBef>
                <a:spcPts val="0"/>
              </a:spcBef>
              <a:buSzPct val="100000"/>
              <a:buChar char="■"/>
              <a:defRPr sz="1100"/>
            </a:lvl6pPr>
            <a:lvl7pPr lvl="6">
              <a:spcBef>
                <a:spcPts val="0"/>
              </a:spcBef>
              <a:buSzPct val="100000"/>
              <a:buChar char="●"/>
              <a:defRPr sz="1100"/>
            </a:lvl7pPr>
            <a:lvl8pPr lvl="7">
              <a:spcBef>
                <a:spcPts val="0"/>
              </a:spcBef>
              <a:buSzPct val="100000"/>
              <a:buChar char="○"/>
              <a:defRPr sz="1100"/>
            </a:lvl8pPr>
            <a:lvl9pPr lvl="8">
              <a:spcBef>
                <a:spcPts val="0"/>
              </a:spcBef>
              <a:buSzPct val="1000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499117377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" name="Google Shape;512;p7:notes"/>
          <p:cNvSpPr txBox="1">
            <a:spLocks noGrp="1"/>
          </p:cNvSpPr>
          <p:nvPr>
            <p:ph type="body" idx="1"/>
          </p:nvPr>
        </p:nvSpPr>
        <p:spPr>
          <a:xfrm>
            <a:off x="1124744" y="4343400"/>
            <a:ext cx="4608512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13" name="Google Shape;513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74848178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79" name="Shape 7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96426777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79" name="Shape 7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78485712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" name="Shape 28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85" name="Shape 28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57769184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79" name="Shape 7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85418711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hape 7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72" name="Shape 7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0440355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79" name="Shape 7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85418711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79" name="Shape 7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85418711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79" name="Shape 7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84407204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79" name="Shape 7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44786461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79" name="Shape 7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35588641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79" name="Shape 7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87379788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79" name="Shape 7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7201755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3.xml"/></Relationships>
</file>

<file path=ppt/slideLayouts/_rels/slideLayout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3.xml"/></Relationships>
</file>

<file path=ppt/slideLayouts/_rels/slideLayout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3.xml"/></Relationships>
</file>

<file path=ppt/slideLayouts/_rels/slideLayout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on 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 txBox="1">
            <a:spLocks noGrp="1"/>
          </p:cNvSpPr>
          <p:nvPr>
            <p:ph type="title"/>
          </p:nvPr>
        </p:nvSpPr>
        <p:spPr>
          <a:xfrm>
            <a:off x="415600" y="2867800"/>
            <a:ext cx="11360700" cy="1122300"/>
          </a:xfrm>
          <a:prstGeom prst="rect">
            <a:avLst/>
          </a:prstGeom>
        </p:spPr>
        <p:txBody>
          <a:bodyPr lIns="121900" tIns="121900" rIns="121900" bIns="121900" anchor="ctr" anchorCtr="0"/>
          <a:lstStyle>
            <a:lvl1pPr lvl="0" algn="ctr">
              <a:spcBef>
                <a:spcPts val="0"/>
              </a:spcBef>
              <a:buSzPct val="100000"/>
              <a:defRPr sz="4800"/>
            </a:lvl1pPr>
            <a:lvl2pPr lvl="1" algn="ctr">
              <a:spcBef>
                <a:spcPts val="0"/>
              </a:spcBef>
              <a:buSzPct val="100000"/>
              <a:defRPr sz="4800"/>
            </a:lvl2pPr>
            <a:lvl3pPr lvl="2" algn="ctr">
              <a:spcBef>
                <a:spcPts val="0"/>
              </a:spcBef>
              <a:buSzPct val="100000"/>
              <a:defRPr sz="4800"/>
            </a:lvl3pPr>
            <a:lvl4pPr lvl="3" algn="ctr">
              <a:spcBef>
                <a:spcPts val="0"/>
              </a:spcBef>
              <a:buSzPct val="100000"/>
              <a:defRPr sz="4800"/>
            </a:lvl4pPr>
            <a:lvl5pPr lvl="4" algn="ctr">
              <a:spcBef>
                <a:spcPts val="0"/>
              </a:spcBef>
              <a:buSzPct val="100000"/>
              <a:defRPr sz="4800"/>
            </a:lvl5pPr>
            <a:lvl6pPr lvl="5" algn="ctr">
              <a:spcBef>
                <a:spcPts val="0"/>
              </a:spcBef>
              <a:buSzPct val="100000"/>
              <a:defRPr sz="4800"/>
            </a:lvl6pPr>
            <a:lvl7pPr lvl="6" algn="ctr">
              <a:spcBef>
                <a:spcPts val="0"/>
              </a:spcBef>
              <a:buSzPct val="100000"/>
              <a:defRPr sz="4800"/>
            </a:lvl7pPr>
            <a:lvl8pPr lvl="7" algn="ctr">
              <a:spcBef>
                <a:spcPts val="0"/>
              </a:spcBef>
              <a:buSzPct val="100000"/>
              <a:defRPr sz="4800"/>
            </a:lvl8pPr>
            <a:lvl9pPr lvl="8" algn="ctr">
              <a:spcBef>
                <a:spcPts val="0"/>
              </a:spcBef>
              <a:buSzPct val="100000"/>
              <a:defRPr sz="4800"/>
            </a:lvl9pPr>
          </a:lstStyle>
          <a:p>
            <a:endParaRPr/>
          </a:p>
        </p:txBody>
      </p:sp>
      <p:sp>
        <p:nvSpPr>
          <p:cNvPr id="15" name="Shape 15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Shape 54"/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100" b="0" i="0" u="none" strike="noStrike" cap="none">
                <a:solidFill>
                  <a:schemeClr val="dk2"/>
                </a:solidFill>
                <a:latin typeface="Open Sans" charset="0"/>
                <a:ea typeface="Open Sans" charset="0"/>
                <a:cs typeface="Open Sans" charset="0"/>
                <a:sym typeface="Rockwell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9pPr>
          </a:lstStyle>
          <a:p>
            <a:r>
              <a:rPr lang="en-US" dirty="0"/>
              <a:t>Pearson  (c) 2018      Gold Experience 2nd Edition C1 / B2+ / B2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 txBox="1">
            <a:spLocks noGrp="1"/>
          </p:cNvSpPr>
          <p:nvPr>
            <p:ph type="ctrTitle"/>
          </p:nvPr>
        </p:nvSpPr>
        <p:spPr>
          <a:xfrm>
            <a:off x="415611" y="992766"/>
            <a:ext cx="11360700" cy="2736900"/>
          </a:xfrm>
          <a:prstGeom prst="rect">
            <a:avLst/>
          </a:prstGeom>
        </p:spPr>
        <p:txBody>
          <a:bodyPr lIns="121900" tIns="121900" rIns="121900" bIns="121900" anchor="b" anchorCtr="0"/>
          <a:lstStyle>
            <a:lvl1pPr lvl="0" algn="ctr">
              <a:spcBef>
                <a:spcPts val="0"/>
              </a:spcBef>
              <a:buSzPct val="100000"/>
              <a:defRPr sz="6900"/>
            </a:lvl1pPr>
            <a:lvl2pPr lvl="1" algn="ctr">
              <a:spcBef>
                <a:spcPts val="0"/>
              </a:spcBef>
              <a:buSzPct val="100000"/>
              <a:defRPr sz="6900"/>
            </a:lvl2pPr>
            <a:lvl3pPr lvl="2" algn="ctr">
              <a:spcBef>
                <a:spcPts val="0"/>
              </a:spcBef>
              <a:buSzPct val="100000"/>
              <a:defRPr sz="6900"/>
            </a:lvl3pPr>
            <a:lvl4pPr lvl="3" algn="ctr">
              <a:spcBef>
                <a:spcPts val="0"/>
              </a:spcBef>
              <a:buSzPct val="100000"/>
              <a:defRPr sz="6900"/>
            </a:lvl4pPr>
            <a:lvl5pPr lvl="4" algn="ctr">
              <a:spcBef>
                <a:spcPts val="0"/>
              </a:spcBef>
              <a:buSzPct val="100000"/>
              <a:defRPr sz="6900"/>
            </a:lvl5pPr>
            <a:lvl6pPr lvl="5" algn="ctr">
              <a:spcBef>
                <a:spcPts val="0"/>
              </a:spcBef>
              <a:buSzPct val="100000"/>
              <a:defRPr sz="6900"/>
            </a:lvl6pPr>
            <a:lvl7pPr lvl="6" algn="ctr">
              <a:spcBef>
                <a:spcPts val="0"/>
              </a:spcBef>
              <a:buSzPct val="100000"/>
              <a:defRPr sz="6900"/>
            </a:lvl7pPr>
            <a:lvl8pPr lvl="7" algn="ctr">
              <a:spcBef>
                <a:spcPts val="0"/>
              </a:spcBef>
              <a:buSzPct val="100000"/>
              <a:defRPr sz="6900"/>
            </a:lvl8pPr>
            <a:lvl9pPr lvl="8" algn="ctr">
              <a:spcBef>
                <a:spcPts val="0"/>
              </a:spcBef>
              <a:buSzPct val="100000"/>
              <a:defRPr sz="6900"/>
            </a:lvl9pPr>
          </a:lstStyle>
          <a:p>
            <a:endParaRPr/>
          </a:p>
        </p:txBody>
      </p:sp>
      <p:sp>
        <p:nvSpPr>
          <p:cNvPr id="11" name="Shape 11"/>
          <p:cNvSpPr txBox="1">
            <a:spLocks noGrp="1"/>
          </p:cNvSpPr>
          <p:nvPr>
            <p:ph type="subTitle" idx="1"/>
          </p:nvPr>
        </p:nvSpPr>
        <p:spPr>
          <a:xfrm>
            <a:off x="415600" y="3778833"/>
            <a:ext cx="11360700" cy="10569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37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37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37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37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37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37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37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37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3700"/>
            </a:lvl9pPr>
          </a:lstStyle>
          <a:p>
            <a:endParaRPr/>
          </a:p>
        </p:txBody>
      </p:sp>
      <p:sp>
        <p:nvSpPr>
          <p:cNvPr id="12" name="Shape 12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fld id="{00000000-1234-1234-1234-12341234123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659997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on 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 txBox="1">
            <a:spLocks noGrp="1"/>
          </p:cNvSpPr>
          <p:nvPr>
            <p:ph type="title"/>
          </p:nvPr>
        </p:nvSpPr>
        <p:spPr>
          <a:xfrm>
            <a:off x="415600" y="2867800"/>
            <a:ext cx="11360700" cy="1122300"/>
          </a:xfrm>
          <a:prstGeom prst="rect">
            <a:avLst/>
          </a:prstGeom>
        </p:spPr>
        <p:txBody>
          <a:bodyPr lIns="121900" tIns="121900" rIns="121900" bIns="121900" anchor="ctr" anchorCtr="0"/>
          <a:lstStyle>
            <a:lvl1pPr lvl="0" algn="ctr">
              <a:spcBef>
                <a:spcPts val="0"/>
              </a:spcBef>
              <a:buSzPct val="100000"/>
              <a:defRPr sz="4800"/>
            </a:lvl1pPr>
            <a:lvl2pPr lvl="1" algn="ctr">
              <a:spcBef>
                <a:spcPts val="0"/>
              </a:spcBef>
              <a:buSzPct val="100000"/>
              <a:defRPr sz="4800"/>
            </a:lvl2pPr>
            <a:lvl3pPr lvl="2" algn="ctr">
              <a:spcBef>
                <a:spcPts val="0"/>
              </a:spcBef>
              <a:buSzPct val="100000"/>
              <a:defRPr sz="4800"/>
            </a:lvl3pPr>
            <a:lvl4pPr lvl="3" algn="ctr">
              <a:spcBef>
                <a:spcPts val="0"/>
              </a:spcBef>
              <a:buSzPct val="100000"/>
              <a:defRPr sz="4800"/>
            </a:lvl4pPr>
            <a:lvl5pPr lvl="4" algn="ctr">
              <a:spcBef>
                <a:spcPts val="0"/>
              </a:spcBef>
              <a:buSzPct val="100000"/>
              <a:defRPr sz="4800"/>
            </a:lvl5pPr>
            <a:lvl6pPr lvl="5" algn="ctr">
              <a:spcBef>
                <a:spcPts val="0"/>
              </a:spcBef>
              <a:buSzPct val="100000"/>
              <a:defRPr sz="4800"/>
            </a:lvl6pPr>
            <a:lvl7pPr lvl="6" algn="ctr">
              <a:spcBef>
                <a:spcPts val="0"/>
              </a:spcBef>
              <a:buSzPct val="100000"/>
              <a:defRPr sz="4800"/>
            </a:lvl7pPr>
            <a:lvl8pPr lvl="7" algn="ctr">
              <a:spcBef>
                <a:spcPts val="0"/>
              </a:spcBef>
              <a:buSzPct val="100000"/>
              <a:defRPr sz="4800"/>
            </a:lvl8pPr>
            <a:lvl9pPr lvl="8" algn="ctr">
              <a:spcBef>
                <a:spcPts val="0"/>
              </a:spcBef>
              <a:buSzPct val="100000"/>
              <a:defRPr sz="4800"/>
            </a:lvl9pPr>
          </a:lstStyle>
          <a:p>
            <a:endParaRPr/>
          </a:p>
        </p:txBody>
      </p:sp>
      <p:sp>
        <p:nvSpPr>
          <p:cNvPr id="15" name="Shape 15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fld id="{00000000-1234-1234-1234-12341234123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04234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 txBox="1">
            <a:spLocks noGrp="1"/>
          </p:cNvSpPr>
          <p:nvPr>
            <p:ph type="title"/>
          </p:nvPr>
        </p:nvSpPr>
        <p:spPr>
          <a:xfrm>
            <a:off x="415600" y="593366"/>
            <a:ext cx="11360700" cy="7635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8" name="Shape 18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700" cy="45552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9" name="Shape 19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fld id="{00000000-1234-1234-1234-12341234123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294264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>
  <p:cSld name="Title and two 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 txBox="1">
            <a:spLocks noGrp="1"/>
          </p:cNvSpPr>
          <p:nvPr>
            <p:ph type="title"/>
          </p:nvPr>
        </p:nvSpPr>
        <p:spPr>
          <a:xfrm>
            <a:off x="415600" y="593366"/>
            <a:ext cx="11360700" cy="7635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2" name="Shape 22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5333100" cy="45552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buSzPct val="100000"/>
              <a:defRPr sz="1900"/>
            </a:lvl1pPr>
            <a:lvl2pPr lvl="1">
              <a:spcBef>
                <a:spcPts val="0"/>
              </a:spcBef>
              <a:buSzPct val="100000"/>
              <a:defRPr sz="1600"/>
            </a:lvl2pPr>
            <a:lvl3pPr lvl="2">
              <a:spcBef>
                <a:spcPts val="0"/>
              </a:spcBef>
              <a:buSzPct val="100000"/>
              <a:defRPr sz="1600"/>
            </a:lvl3pPr>
            <a:lvl4pPr lvl="3">
              <a:spcBef>
                <a:spcPts val="0"/>
              </a:spcBef>
              <a:buSzPct val="100000"/>
              <a:defRPr sz="1600"/>
            </a:lvl4pPr>
            <a:lvl5pPr lvl="4">
              <a:spcBef>
                <a:spcPts val="0"/>
              </a:spcBef>
              <a:buSzPct val="100000"/>
              <a:defRPr sz="1600"/>
            </a:lvl5pPr>
            <a:lvl6pPr lvl="5">
              <a:spcBef>
                <a:spcPts val="0"/>
              </a:spcBef>
              <a:buSzPct val="100000"/>
              <a:defRPr sz="1600"/>
            </a:lvl6pPr>
            <a:lvl7pPr lvl="6">
              <a:spcBef>
                <a:spcPts val="0"/>
              </a:spcBef>
              <a:buSzPct val="100000"/>
              <a:defRPr sz="1600"/>
            </a:lvl7pPr>
            <a:lvl8pPr lvl="7">
              <a:spcBef>
                <a:spcPts val="0"/>
              </a:spcBef>
              <a:buSzPct val="100000"/>
              <a:defRPr sz="1600"/>
            </a:lvl8pPr>
            <a:lvl9pPr lvl="8">
              <a:spcBef>
                <a:spcPts val="0"/>
              </a:spcBef>
              <a:buSzPct val="100000"/>
              <a:defRPr sz="1600"/>
            </a:lvl9pPr>
          </a:lstStyle>
          <a:p>
            <a:endParaRPr/>
          </a:p>
        </p:txBody>
      </p:sp>
      <p:sp>
        <p:nvSpPr>
          <p:cNvPr id="23" name="Shape 23"/>
          <p:cNvSpPr txBox="1">
            <a:spLocks noGrp="1"/>
          </p:cNvSpPr>
          <p:nvPr>
            <p:ph type="body" idx="2"/>
          </p:nvPr>
        </p:nvSpPr>
        <p:spPr>
          <a:xfrm>
            <a:off x="6443200" y="1536633"/>
            <a:ext cx="5333100" cy="45552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buSzPct val="100000"/>
              <a:defRPr sz="1900"/>
            </a:lvl1pPr>
            <a:lvl2pPr lvl="1">
              <a:spcBef>
                <a:spcPts val="0"/>
              </a:spcBef>
              <a:buSzPct val="100000"/>
              <a:defRPr sz="1600"/>
            </a:lvl2pPr>
            <a:lvl3pPr lvl="2">
              <a:spcBef>
                <a:spcPts val="0"/>
              </a:spcBef>
              <a:buSzPct val="100000"/>
              <a:defRPr sz="1600"/>
            </a:lvl3pPr>
            <a:lvl4pPr lvl="3">
              <a:spcBef>
                <a:spcPts val="0"/>
              </a:spcBef>
              <a:buSzPct val="100000"/>
              <a:defRPr sz="1600"/>
            </a:lvl4pPr>
            <a:lvl5pPr lvl="4">
              <a:spcBef>
                <a:spcPts val="0"/>
              </a:spcBef>
              <a:buSzPct val="100000"/>
              <a:defRPr sz="1600"/>
            </a:lvl5pPr>
            <a:lvl6pPr lvl="5">
              <a:spcBef>
                <a:spcPts val="0"/>
              </a:spcBef>
              <a:buSzPct val="100000"/>
              <a:defRPr sz="1600"/>
            </a:lvl6pPr>
            <a:lvl7pPr lvl="6">
              <a:spcBef>
                <a:spcPts val="0"/>
              </a:spcBef>
              <a:buSzPct val="100000"/>
              <a:defRPr sz="1600"/>
            </a:lvl7pPr>
            <a:lvl8pPr lvl="7">
              <a:spcBef>
                <a:spcPts val="0"/>
              </a:spcBef>
              <a:buSzPct val="100000"/>
              <a:defRPr sz="1600"/>
            </a:lvl8pPr>
            <a:lvl9pPr lvl="8">
              <a:spcBef>
                <a:spcPts val="0"/>
              </a:spcBef>
              <a:buSzPct val="100000"/>
              <a:defRPr sz="1600"/>
            </a:lvl9pPr>
          </a:lstStyle>
          <a:p>
            <a:endParaRPr/>
          </a:p>
        </p:txBody>
      </p:sp>
      <p:sp>
        <p:nvSpPr>
          <p:cNvPr id="24" name="Shape 24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fld id="{00000000-1234-1234-1234-12341234123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631826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 txBox="1">
            <a:spLocks noGrp="1"/>
          </p:cNvSpPr>
          <p:nvPr>
            <p:ph type="title"/>
          </p:nvPr>
        </p:nvSpPr>
        <p:spPr>
          <a:xfrm>
            <a:off x="415600" y="593366"/>
            <a:ext cx="11360700" cy="7635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fld id="{00000000-1234-1234-1234-12341234123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315010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One column 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>
            <a:spLocks noGrp="1"/>
          </p:cNvSpPr>
          <p:nvPr>
            <p:ph type="title"/>
          </p:nvPr>
        </p:nvSpPr>
        <p:spPr>
          <a:xfrm>
            <a:off x="415600" y="740800"/>
            <a:ext cx="3744000" cy="1007700"/>
          </a:xfrm>
          <a:prstGeom prst="rect">
            <a:avLst/>
          </a:prstGeom>
        </p:spPr>
        <p:txBody>
          <a:bodyPr lIns="121900" tIns="121900" rIns="121900" bIns="121900" anchor="b" anchorCtr="0"/>
          <a:lstStyle>
            <a:lvl1pPr lvl="0">
              <a:spcBef>
                <a:spcPts val="0"/>
              </a:spcBef>
              <a:buSzPct val="100000"/>
              <a:defRPr sz="3200"/>
            </a:lvl1pPr>
            <a:lvl2pPr lvl="1">
              <a:spcBef>
                <a:spcPts val="0"/>
              </a:spcBef>
              <a:buSzPct val="100000"/>
              <a:defRPr sz="3200"/>
            </a:lvl2pPr>
            <a:lvl3pPr lvl="2">
              <a:spcBef>
                <a:spcPts val="0"/>
              </a:spcBef>
              <a:buSzPct val="100000"/>
              <a:defRPr sz="3200"/>
            </a:lvl3pPr>
            <a:lvl4pPr lvl="3">
              <a:spcBef>
                <a:spcPts val="0"/>
              </a:spcBef>
              <a:buSzPct val="100000"/>
              <a:defRPr sz="3200"/>
            </a:lvl4pPr>
            <a:lvl5pPr lvl="4">
              <a:spcBef>
                <a:spcPts val="0"/>
              </a:spcBef>
              <a:buSzPct val="100000"/>
              <a:defRPr sz="3200"/>
            </a:lvl5pPr>
            <a:lvl6pPr lvl="5">
              <a:spcBef>
                <a:spcPts val="0"/>
              </a:spcBef>
              <a:buSzPct val="100000"/>
              <a:defRPr sz="3200"/>
            </a:lvl6pPr>
            <a:lvl7pPr lvl="6">
              <a:spcBef>
                <a:spcPts val="0"/>
              </a:spcBef>
              <a:buSzPct val="100000"/>
              <a:defRPr sz="3200"/>
            </a:lvl7pPr>
            <a:lvl8pPr lvl="7">
              <a:spcBef>
                <a:spcPts val="0"/>
              </a:spcBef>
              <a:buSzPct val="100000"/>
              <a:defRPr sz="3200"/>
            </a:lvl8pPr>
            <a:lvl9pPr lvl="8">
              <a:spcBef>
                <a:spcPts val="0"/>
              </a:spcBef>
              <a:buSzPct val="100000"/>
              <a:defRPr sz="3200"/>
            </a:lvl9pPr>
          </a:lstStyle>
          <a:p>
            <a:endParaRPr/>
          </a:p>
        </p:txBody>
      </p:sp>
      <p:sp>
        <p:nvSpPr>
          <p:cNvPr id="30" name="Shape 30"/>
          <p:cNvSpPr txBox="1">
            <a:spLocks noGrp="1"/>
          </p:cNvSpPr>
          <p:nvPr>
            <p:ph type="body" idx="1"/>
          </p:nvPr>
        </p:nvSpPr>
        <p:spPr>
          <a:xfrm>
            <a:off x="415600" y="1852800"/>
            <a:ext cx="3744000" cy="42393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buSzPct val="100000"/>
              <a:defRPr sz="1600"/>
            </a:lvl1pPr>
            <a:lvl2pPr lvl="1">
              <a:spcBef>
                <a:spcPts val="0"/>
              </a:spcBef>
              <a:buSzPct val="100000"/>
              <a:defRPr sz="1600"/>
            </a:lvl2pPr>
            <a:lvl3pPr lvl="2">
              <a:spcBef>
                <a:spcPts val="0"/>
              </a:spcBef>
              <a:buSzPct val="100000"/>
              <a:defRPr sz="1600"/>
            </a:lvl3pPr>
            <a:lvl4pPr lvl="3">
              <a:spcBef>
                <a:spcPts val="0"/>
              </a:spcBef>
              <a:buSzPct val="100000"/>
              <a:defRPr sz="1600"/>
            </a:lvl4pPr>
            <a:lvl5pPr lvl="4">
              <a:spcBef>
                <a:spcPts val="0"/>
              </a:spcBef>
              <a:buSzPct val="100000"/>
              <a:defRPr sz="1600"/>
            </a:lvl5pPr>
            <a:lvl6pPr lvl="5">
              <a:spcBef>
                <a:spcPts val="0"/>
              </a:spcBef>
              <a:buSzPct val="100000"/>
              <a:defRPr sz="1600"/>
            </a:lvl6pPr>
            <a:lvl7pPr lvl="6">
              <a:spcBef>
                <a:spcPts val="0"/>
              </a:spcBef>
              <a:buSzPct val="100000"/>
              <a:defRPr sz="1600"/>
            </a:lvl7pPr>
            <a:lvl8pPr lvl="7">
              <a:spcBef>
                <a:spcPts val="0"/>
              </a:spcBef>
              <a:buSzPct val="100000"/>
              <a:defRPr sz="1600"/>
            </a:lvl8pPr>
            <a:lvl9pPr lvl="8">
              <a:spcBef>
                <a:spcPts val="0"/>
              </a:spcBef>
              <a:buSzPct val="100000"/>
              <a:defRPr sz="1600"/>
            </a:lvl9pPr>
          </a:lstStyle>
          <a:p>
            <a:endParaRPr/>
          </a:p>
        </p:txBody>
      </p:sp>
      <p:sp>
        <p:nvSpPr>
          <p:cNvPr id="31" name="Shape 31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fld id="{00000000-1234-1234-1234-12341234123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546479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Main 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>
            <a:spLocks noGrp="1"/>
          </p:cNvSpPr>
          <p:nvPr>
            <p:ph type="title"/>
          </p:nvPr>
        </p:nvSpPr>
        <p:spPr>
          <a:xfrm>
            <a:off x="653666" y="600200"/>
            <a:ext cx="8490300" cy="5454300"/>
          </a:xfrm>
          <a:prstGeom prst="rect">
            <a:avLst/>
          </a:prstGeom>
        </p:spPr>
        <p:txBody>
          <a:bodyPr lIns="121900" tIns="121900" rIns="121900" bIns="121900" anchor="ctr" anchorCtr="0"/>
          <a:lstStyle>
            <a:lvl1pPr lvl="0">
              <a:spcBef>
                <a:spcPts val="0"/>
              </a:spcBef>
              <a:buSzPct val="100000"/>
              <a:defRPr sz="6400"/>
            </a:lvl1pPr>
            <a:lvl2pPr lvl="1">
              <a:spcBef>
                <a:spcPts val="0"/>
              </a:spcBef>
              <a:buSzPct val="100000"/>
              <a:defRPr sz="6400"/>
            </a:lvl2pPr>
            <a:lvl3pPr lvl="2">
              <a:spcBef>
                <a:spcPts val="0"/>
              </a:spcBef>
              <a:buSzPct val="100000"/>
              <a:defRPr sz="6400"/>
            </a:lvl3pPr>
            <a:lvl4pPr lvl="3">
              <a:spcBef>
                <a:spcPts val="0"/>
              </a:spcBef>
              <a:buSzPct val="100000"/>
              <a:defRPr sz="6400"/>
            </a:lvl4pPr>
            <a:lvl5pPr lvl="4">
              <a:spcBef>
                <a:spcPts val="0"/>
              </a:spcBef>
              <a:buSzPct val="100000"/>
              <a:defRPr sz="6400"/>
            </a:lvl5pPr>
            <a:lvl6pPr lvl="5">
              <a:spcBef>
                <a:spcPts val="0"/>
              </a:spcBef>
              <a:buSzPct val="100000"/>
              <a:defRPr sz="6400"/>
            </a:lvl6pPr>
            <a:lvl7pPr lvl="6">
              <a:spcBef>
                <a:spcPts val="0"/>
              </a:spcBef>
              <a:buSzPct val="100000"/>
              <a:defRPr sz="6400"/>
            </a:lvl7pPr>
            <a:lvl8pPr lvl="7">
              <a:spcBef>
                <a:spcPts val="0"/>
              </a:spcBef>
              <a:buSzPct val="100000"/>
              <a:defRPr sz="6400"/>
            </a:lvl8pPr>
            <a:lvl9pPr lvl="8">
              <a:spcBef>
                <a:spcPts val="0"/>
              </a:spcBef>
              <a:buSzPct val="100000"/>
              <a:defRPr sz="6400"/>
            </a:lvl9pPr>
          </a:lstStyle>
          <a:p>
            <a:endParaRPr/>
          </a:p>
        </p:txBody>
      </p:sp>
      <p:sp>
        <p:nvSpPr>
          <p:cNvPr id="34" name="Shape 34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fld id="{00000000-1234-1234-1234-12341234123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743499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Section title and 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/>
          <p:nvPr/>
        </p:nvSpPr>
        <p:spPr>
          <a:xfrm>
            <a:off x="6096000" y="-166"/>
            <a:ext cx="6096000" cy="685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endParaRPr/>
          </a:p>
        </p:txBody>
      </p:sp>
      <p:sp>
        <p:nvSpPr>
          <p:cNvPr id="37" name="Shape 37"/>
          <p:cNvSpPr txBox="1">
            <a:spLocks noGrp="1"/>
          </p:cNvSpPr>
          <p:nvPr>
            <p:ph type="title"/>
          </p:nvPr>
        </p:nvSpPr>
        <p:spPr>
          <a:xfrm>
            <a:off x="354000" y="1644233"/>
            <a:ext cx="5393700" cy="1976400"/>
          </a:xfrm>
          <a:prstGeom prst="rect">
            <a:avLst/>
          </a:prstGeom>
        </p:spPr>
        <p:txBody>
          <a:bodyPr lIns="121900" tIns="121900" rIns="121900" bIns="121900" anchor="b" anchorCtr="0"/>
          <a:lstStyle>
            <a:lvl1pPr lvl="0" algn="ctr">
              <a:spcBef>
                <a:spcPts val="0"/>
              </a:spcBef>
              <a:buSzPct val="100000"/>
              <a:defRPr sz="5600"/>
            </a:lvl1pPr>
            <a:lvl2pPr lvl="1" algn="ctr">
              <a:spcBef>
                <a:spcPts val="0"/>
              </a:spcBef>
              <a:buSzPct val="100000"/>
              <a:defRPr sz="5600"/>
            </a:lvl2pPr>
            <a:lvl3pPr lvl="2" algn="ctr">
              <a:spcBef>
                <a:spcPts val="0"/>
              </a:spcBef>
              <a:buSzPct val="100000"/>
              <a:defRPr sz="5600"/>
            </a:lvl3pPr>
            <a:lvl4pPr lvl="3" algn="ctr">
              <a:spcBef>
                <a:spcPts val="0"/>
              </a:spcBef>
              <a:buSzPct val="100000"/>
              <a:defRPr sz="5600"/>
            </a:lvl4pPr>
            <a:lvl5pPr lvl="4" algn="ctr">
              <a:spcBef>
                <a:spcPts val="0"/>
              </a:spcBef>
              <a:buSzPct val="100000"/>
              <a:defRPr sz="5600"/>
            </a:lvl5pPr>
            <a:lvl6pPr lvl="5" algn="ctr">
              <a:spcBef>
                <a:spcPts val="0"/>
              </a:spcBef>
              <a:buSzPct val="100000"/>
              <a:defRPr sz="5600"/>
            </a:lvl6pPr>
            <a:lvl7pPr lvl="6" algn="ctr">
              <a:spcBef>
                <a:spcPts val="0"/>
              </a:spcBef>
              <a:buSzPct val="100000"/>
              <a:defRPr sz="5600"/>
            </a:lvl7pPr>
            <a:lvl8pPr lvl="7" algn="ctr">
              <a:spcBef>
                <a:spcPts val="0"/>
              </a:spcBef>
              <a:buSzPct val="100000"/>
              <a:defRPr sz="5600"/>
            </a:lvl8pPr>
            <a:lvl9pPr lvl="8" algn="ctr">
              <a:spcBef>
                <a:spcPts val="0"/>
              </a:spcBef>
              <a:buSzPct val="100000"/>
              <a:defRPr sz="5600"/>
            </a:lvl9pPr>
          </a:lstStyle>
          <a:p>
            <a:endParaRPr/>
          </a:p>
        </p:txBody>
      </p:sp>
      <p:sp>
        <p:nvSpPr>
          <p:cNvPr id="38" name="Shape 38"/>
          <p:cNvSpPr txBox="1">
            <a:spLocks noGrp="1"/>
          </p:cNvSpPr>
          <p:nvPr>
            <p:ph type="subTitle" idx="1"/>
          </p:nvPr>
        </p:nvSpPr>
        <p:spPr>
          <a:xfrm>
            <a:off x="354000" y="3737433"/>
            <a:ext cx="5393700" cy="16467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9pPr>
          </a:lstStyle>
          <a:p>
            <a:endParaRPr/>
          </a:p>
        </p:txBody>
      </p:sp>
      <p:sp>
        <p:nvSpPr>
          <p:cNvPr id="39" name="Shape 39"/>
          <p:cNvSpPr txBox="1">
            <a:spLocks noGrp="1"/>
          </p:cNvSpPr>
          <p:nvPr>
            <p:ph type="body" idx="2"/>
          </p:nvPr>
        </p:nvSpPr>
        <p:spPr>
          <a:xfrm>
            <a:off x="6586000" y="965433"/>
            <a:ext cx="5115900" cy="4926900"/>
          </a:xfrm>
          <a:prstGeom prst="rect">
            <a:avLst/>
          </a:prstGeom>
        </p:spPr>
        <p:txBody>
          <a:bodyPr lIns="121900" tIns="121900" rIns="121900" bIns="121900" anchor="ctr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0" name="Shape 40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fld id="{00000000-1234-1234-1234-12341234123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20226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 txBox="1">
            <a:spLocks noGrp="1"/>
          </p:cNvSpPr>
          <p:nvPr>
            <p:ph type="title"/>
          </p:nvPr>
        </p:nvSpPr>
        <p:spPr>
          <a:xfrm>
            <a:off x="415600" y="593366"/>
            <a:ext cx="11360700" cy="7635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8" name="Shape 18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700" cy="45552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9" name="Shape 19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aption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42"/>
          <p:cNvSpPr txBox="1">
            <a:spLocks noGrp="1"/>
          </p:cNvSpPr>
          <p:nvPr>
            <p:ph type="body" idx="1"/>
          </p:nvPr>
        </p:nvSpPr>
        <p:spPr>
          <a:xfrm>
            <a:off x="415600" y="5640766"/>
            <a:ext cx="7998300" cy="806700"/>
          </a:xfrm>
          <a:prstGeom prst="rect">
            <a:avLst/>
          </a:prstGeom>
        </p:spPr>
        <p:txBody>
          <a:bodyPr lIns="121900" tIns="121900" rIns="121900" bIns="121900" anchor="ctr" anchorCtr="0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</a:lstStyle>
          <a:p>
            <a:endParaRPr/>
          </a:p>
        </p:txBody>
      </p:sp>
      <p:sp>
        <p:nvSpPr>
          <p:cNvPr id="43" name="Shape 43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fld id="{00000000-1234-1234-1234-12341234123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614980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Big 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 txBox="1">
            <a:spLocks noGrp="1"/>
          </p:cNvSpPr>
          <p:nvPr>
            <p:ph type="title"/>
          </p:nvPr>
        </p:nvSpPr>
        <p:spPr>
          <a:xfrm>
            <a:off x="415600" y="1474833"/>
            <a:ext cx="11360700" cy="2618100"/>
          </a:xfrm>
          <a:prstGeom prst="rect">
            <a:avLst/>
          </a:prstGeom>
        </p:spPr>
        <p:txBody>
          <a:bodyPr lIns="121900" tIns="121900" rIns="121900" bIns="121900" anchor="b" anchorCtr="0"/>
          <a:lstStyle>
            <a:lvl1pPr lvl="0" algn="ctr">
              <a:spcBef>
                <a:spcPts val="0"/>
              </a:spcBef>
              <a:buSzPct val="100000"/>
              <a:defRPr sz="16000"/>
            </a:lvl1pPr>
            <a:lvl2pPr lvl="1" algn="ctr">
              <a:spcBef>
                <a:spcPts val="0"/>
              </a:spcBef>
              <a:buSzPct val="100000"/>
              <a:defRPr sz="16000"/>
            </a:lvl2pPr>
            <a:lvl3pPr lvl="2" algn="ctr">
              <a:spcBef>
                <a:spcPts val="0"/>
              </a:spcBef>
              <a:buSzPct val="100000"/>
              <a:defRPr sz="16000"/>
            </a:lvl3pPr>
            <a:lvl4pPr lvl="3" algn="ctr">
              <a:spcBef>
                <a:spcPts val="0"/>
              </a:spcBef>
              <a:buSzPct val="100000"/>
              <a:defRPr sz="16000"/>
            </a:lvl4pPr>
            <a:lvl5pPr lvl="4" algn="ctr">
              <a:spcBef>
                <a:spcPts val="0"/>
              </a:spcBef>
              <a:buSzPct val="100000"/>
              <a:defRPr sz="16000"/>
            </a:lvl5pPr>
            <a:lvl6pPr lvl="5" algn="ctr">
              <a:spcBef>
                <a:spcPts val="0"/>
              </a:spcBef>
              <a:buSzPct val="100000"/>
              <a:defRPr sz="16000"/>
            </a:lvl6pPr>
            <a:lvl7pPr lvl="6" algn="ctr">
              <a:spcBef>
                <a:spcPts val="0"/>
              </a:spcBef>
              <a:buSzPct val="100000"/>
              <a:defRPr sz="16000"/>
            </a:lvl7pPr>
            <a:lvl8pPr lvl="7" algn="ctr">
              <a:spcBef>
                <a:spcPts val="0"/>
              </a:spcBef>
              <a:buSzPct val="100000"/>
              <a:defRPr sz="16000"/>
            </a:lvl8pPr>
            <a:lvl9pPr lvl="8" algn="ctr">
              <a:spcBef>
                <a:spcPts val="0"/>
              </a:spcBef>
              <a:buSzPct val="100000"/>
              <a:defRPr sz="16000"/>
            </a:lvl9pPr>
          </a:lstStyle>
          <a:p>
            <a:endParaRPr/>
          </a:p>
        </p:txBody>
      </p:sp>
      <p:sp>
        <p:nvSpPr>
          <p:cNvPr id="46" name="Shape 46"/>
          <p:cNvSpPr txBox="1">
            <a:spLocks noGrp="1"/>
          </p:cNvSpPr>
          <p:nvPr>
            <p:ph type="body" idx="1"/>
          </p:nvPr>
        </p:nvSpPr>
        <p:spPr>
          <a:xfrm>
            <a:off x="415600" y="4202966"/>
            <a:ext cx="11360700" cy="17343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 algn="ctr">
              <a:spcBef>
                <a:spcPts val="0"/>
              </a:spcBef>
              <a:defRPr/>
            </a:lvl1pPr>
            <a:lvl2pPr lvl="1" algn="ctr">
              <a:spcBef>
                <a:spcPts val="0"/>
              </a:spcBef>
              <a:defRPr/>
            </a:lvl2pPr>
            <a:lvl3pPr lvl="2" algn="ctr">
              <a:spcBef>
                <a:spcPts val="0"/>
              </a:spcBef>
              <a:defRPr/>
            </a:lvl3pPr>
            <a:lvl4pPr lvl="3" algn="ctr">
              <a:spcBef>
                <a:spcPts val="0"/>
              </a:spcBef>
              <a:defRPr/>
            </a:lvl4pPr>
            <a:lvl5pPr lvl="4" algn="ctr">
              <a:spcBef>
                <a:spcPts val="0"/>
              </a:spcBef>
              <a:defRPr/>
            </a:lvl5pPr>
            <a:lvl6pPr lvl="5" algn="ctr">
              <a:spcBef>
                <a:spcPts val="0"/>
              </a:spcBef>
              <a:defRPr/>
            </a:lvl6pPr>
            <a:lvl7pPr lvl="6" algn="ctr">
              <a:spcBef>
                <a:spcPts val="0"/>
              </a:spcBef>
              <a:defRPr/>
            </a:lvl7pPr>
            <a:lvl8pPr lvl="7" algn="ctr">
              <a:spcBef>
                <a:spcPts val="0"/>
              </a:spcBef>
              <a:defRPr/>
            </a:lvl8pPr>
            <a:lvl9pPr lvl="8" algn="ctr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7" name="Shape 47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fld id="{00000000-1234-1234-1234-12341234123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766013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fld id="{00000000-1234-1234-1234-12341234123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831178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Shape 54"/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100" b="0" i="0" u="none" strike="noStrike" cap="none">
                <a:solidFill>
                  <a:schemeClr val="dk2"/>
                </a:solidFill>
                <a:latin typeface="Open Sans" charset="0"/>
                <a:ea typeface="Open Sans" charset="0"/>
                <a:cs typeface="Open Sans" charset="0"/>
                <a:sym typeface="Rockwell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9pPr>
          </a:lstStyle>
          <a:p>
            <a:r>
              <a:rPr lang="en-US" dirty="0">
                <a:solidFill>
                  <a:srgbClr val="595959"/>
                </a:solidFill>
              </a:rPr>
              <a:t>Pearson  (c) 2018      Gold Experience 2nd Edition C1 / B2+ / B2</a:t>
            </a:r>
          </a:p>
        </p:txBody>
      </p:sp>
    </p:spTree>
    <p:extLst>
      <p:ext uri="{BB962C8B-B14F-4D97-AF65-F5344CB8AC3E}">
        <p14:creationId xmlns:p14="http://schemas.microsoft.com/office/powerpoint/2010/main" val="103055251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Slide Option1">
  <p:cSld name="Title Slide Option1">
    <p:bg>
      <p:bgPr>
        <a:solidFill>
          <a:schemeClr val="lt2"/>
        </a:solidFill>
        <a:effectLst/>
      </p:bgPr>
    </p:bg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Google Shape;14;p2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13833" y="409958"/>
            <a:ext cx="1147212" cy="810530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Google Shape;15;p2"/>
          <p:cNvSpPr txBox="1">
            <a:spLocks noGrp="1"/>
          </p:cNvSpPr>
          <p:nvPr>
            <p:ph type="ctrTitle"/>
          </p:nvPr>
        </p:nvSpPr>
        <p:spPr>
          <a:xfrm>
            <a:off x="630353" y="1680064"/>
            <a:ext cx="4910667" cy="22442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0526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imes New Roman"/>
              <a:buNone/>
              <a:defRPr sz="3800" b="1" i="0" u="none" strike="noStrike" cap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6" name="Google Shape;16;p2"/>
          <p:cNvSpPr txBox="1">
            <a:spLocks noGrp="1"/>
          </p:cNvSpPr>
          <p:nvPr>
            <p:ph type="subTitle" idx="1"/>
          </p:nvPr>
        </p:nvSpPr>
        <p:spPr>
          <a:xfrm>
            <a:off x="630353" y="4057650"/>
            <a:ext cx="4529667" cy="14668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ctr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ctr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ctr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ctr" rtl="0">
              <a:spcBef>
                <a:spcPts val="85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7" name="Google Shape;17;p2"/>
          <p:cNvSpPr txBox="1">
            <a:spLocks noGrp="1"/>
          </p:cNvSpPr>
          <p:nvPr>
            <p:ph type="body" idx="2"/>
          </p:nvPr>
        </p:nvSpPr>
        <p:spPr>
          <a:xfrm>
            <a:off x="630353" y="6265863"/>
            <a:ext cx="5283200" cy="2857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" name="Google Shape;18;p2"/>
          <p:cNvSpPr>
            <a:spLocks noGrp="1"/>
          </p:cNvSpPr>
          <p:nvPr>
            <p:ph type="pic" idx="3"/>
          </p:nvPr>
        </p:nvSpPr>
        <p:spPr>
          <a:xfrm>
            <a:off x="6108699" y="0"/>
            <a:ext cx="6083300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9" name="Google Shape;19;p2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20" name="Google Shape;20;p2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21" name="Google Shape;21;p2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32561663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Slide Option2">
  <p:cSld name="Title Slide Option2">
    <p:bg>
      <p:bgPr>
        <a:solidFill>
          <a:schemeClr val="lt1"/>
        </a:solidFill>
        <a:effectLst/>
      </p:bgPr>
    </p:bg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3"/>
          <p:cNvSpPr txBox="1">
            <a:spLocks noGrp="1"/>
          </p:cNvSpPr>
          <p:nvPr>
            <p:ph type="ctrTitle"/>
          </p:nvPr>
        </p:nvSpPr>
        <p:spPr>
          <a:xfrm>
            <a:off x="630353" y="1681201"/>
            <a:ext cx="4978400" cy="20632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052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Times New Roman"/>
              <a:buNone/>
              <a:defRPr sz="3800" b="1" i="0" u="none" strike="noStrike" cap="none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24" name="Google Shape;24;p3"/>
          <p:cNvSpPr txBox="1">
            <a:spLocks noGrp="1"/>
          </p:cNvSpPr>
          <p:nvPr>
            <p:ph type="subTitle" idx="1"/>
          </p:nvPr>
        </p:nvSpPr>
        <p:spPr>
          <a:xfrm>
            <a:off x="628654" y="4057201"/>
            <a:ext cx="4592145" cy="11307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ctr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ctr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ctr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ctr" rtl="0">
              <a:spcBef>
                <a:spcPts val="85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5" name="Google Shape;25;p3"/>
          <p:cNvSpPr txBox="1">
            <a:spLocks noGrp="1"/>
          </p:cNvSpPr>
          <p:nvPr>
            <p:ph type="body" idx="2"/>
          </p:nvPr>
        </p:nvSpPr>
        <p:spPr>
          <a:xfrm>
            <a:off x="626150" y="6265863"/>
            <a:ext cx="5287404" cy="2857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6" name="Google Shape;26;p3"/>
          <p:cNvSpPr>
            <a:spLocks noGrp="1"/>
          </p:cNvSpPr>
          <p:nvPr>
            <p:ph type="pic" idx="3"/>
          </p:nvPr>
        </p:nvSpPr>
        <p:spPr>
          <a:xfrm>
            <a:off x="6108699" y="0"/>
            <a:ext cx="6083300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27" name="Google Shape;27;p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13833" y="409107"/>
            <a:ext cx="1148400" cy="813600"/>
          </a:xfrm>
          <a:prstGeom prst="rect">
            <a:avLst/>
          </a:prstGeom>
          <a:noFill/>
          <a:ln>
            <a:noFill/>
          </a:ln>
        </p:spPr>
      </p:pic>
      <p:sp>
        <p:nvSpPr>
          <p:cNvPr id="28" name="Google Shape;28;p3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29" name="Google Shape;29;p3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30" name="Google Shape;30;p3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35574899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Slide Option3">
  <p:cSld name="Title Slide Option3">
    <p:bg>
      <p:bgPr>
        <a:solidFill>
          <a:srgbClr val="595959"/>
        </a:solidFill>
        <a:effectLst/>
      </p:bgPr>
    </p:bg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Google Shape;32;p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13833" y="409958"/>
            <a:ext cx="1147212" cy="810530"/>
          </a:xfrm>
          <a:prstGeom prst="rect">
            <a:avLst/>
          </a:prstGeom>
          <a:noFill/>
          <a:ln>
            <a:noFill/>
          </a:ln>
        </p:spPr>
      </p:pic>
      <p:sp>
        <p:nvSpPr>
          <p:cNvPr id="33" name="Google Shape;33;p4"/>
          <p:cNvSpPr txBox="1">
            <a:spLocks noGrp="1"/>
          </p:cNvSpPr>
          <p:nvPr>
            <p:ph type="ctrTitle"/>
          </p:nvPr>
        </p:nvSpPr>
        <p:spPr>
          <a:xfrm>
            <a:off x="630353" y="1681200"/>
            <a:ext cx="4978400" cy="19775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0526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Times New Roman"/>
              <a:buNone/>
              <a:defRPr sz="3800" b="1" i="0" u="none" strike="noStrike" cap="none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34" name="Google Shape;34;p4"/>
          <p:cNvSpPr txBox="1">
            <a:spLocks noGrp="1"/>
          </p:cNvSpPr>
          <p:nvPr>
            <p:ph type="subTitle" idx="1"/>
          </p:nvPr>
        </p:nvSpPr>
        <p:spPr>
          <a:xfrm>
            <a:off x="628654" y="4057201"/>
            <a:ext cx="4592145" cy="11307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ctr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ctr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ctr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ctr" rtl="0">
              <a:spcBef>
                <a:spcPts val="85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5" name="Google Shape;35;p4"/>
          <p:cNvSpPr txBox="1">
            <a:spLocks noGrp="1"/>
          </p:cNvSpPr>
          <p:nvPr>
            <p:ph type="body" idx="2"/>
          </p:nvPr>
        </p:nvSpPr>
        <p:spPr>
          <a:xfrm>
            <a:off x="626150" y="6265863"/>
            <a:ext cx="5287404" cy="2857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6" name="Google Shape;36;p4"/>
          <p:cNvSpPr>
            <a:spLocks noGrp="1"/>
          </p:cNvSpPr>
          <p:nvPr>
            <p:ph type="pic" idx="3"/>
          </p:nvPr>
        </p:nvSpPr>
        <p:spPr>
          <a:xfrm>
            <a:off x="6108701" y="0"/>
            <a:ext cx="6083299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7" name="Google Shape;37;p4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38" name="Google Shape;38;p4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39" name="Google Shape;39;p4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89033504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le of Contents">
  <p:cSld name="Table of Contents">
    <p:bg>
      <p:bgPr>
        <a:solidFill>
          <a:srgbClr val="FFFFFF"/>
        </a:solidFill>
        <a:effectLst/>
      </p:bgPr>
    </p:bg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5"/>
          <p:cNvSpPr txBox="1">
            <a:spLocks noGrp="1"/>
          </p:cNvSpPr>
          <p:nvPr>
            <p:ph type="title"/>
          </p:nvPr>
        </p:nvSpPr>
        <p:spPr>
          <a:xfrm>
            <a:off x="5981100" y="1332225"/>
            <a:ext cx="5587014" cy="393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L="0" marR="0" lvl="0" indent="0" algn="l" rtl="0">
              <a:lnSpc>
                <a:spcPct val="107692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2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42" name="Google Shape;42;p5"/>
          <p:cNvSpPr txBox="1">
            <a:spLocks noGrp="1"/>
          </p:cNvSpPr>
          <p:nvPr>
            <p:ph type="body" idx="1"/>
          </p:nvPr>
        </p:nvSpPr>
        <p:spPr>
          <a:xfrm>
            <a:off x="5977055" y="2000250"/>
            <a:ext cx="5591058" cy="31130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30200" algn="l" rtl="0">
              <a:lnSpc>
                <a:spcPct val="1125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3" name="Google Shape;43;p5"/>
          <p:cNvSpPr>
            <a:spLocks noGrp="1"/>
          </p:cNvSpPr>
          <p:nvPr>
            <p:ph type="pic" idx="2"/>
          </p:nvPr>
        </p:nvSpPr>
        <p:spPr>
          <a:xfrm>
            <a:off x="1" y="0"/>
            <a:ext cx="5168899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4" name="Google Shape;44;p5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45" name="Google Shape;45;p5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85561571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Introduction">
  <p:cSld name="Introduction">
    <p:bg>
      <p:bgPr>
        <a:solidFill>
          <a:schemeClr val="lt2"/>
        </a:solidFill>
        <a:effectLst/>
      </p:bgPr>
    </p:bg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6"/>
          <p:cNvSpPr txBox="1">
            <a:spLocks noGrp="1"/>
          </p:cNvSpPr>
          <p:nvPr>
            <p:ph type="title"/>
          </p:nvPr>
        </p:nvSpPr>
        <p:spPr>
          <a:xfrm>
            <a:off x="630793" y="418050"/>
            <a:ext cx="4783668" cy="11449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48" name="Google Shape;48;p6"/>
          <p:cNvSpPr txBox="1">
            <a:spLocks noGrp="1"/>
          </p:cNvSpPr>
          <p:nvPr>
            <p:ph type="body" idx="1"/>
          </p:nvPr>
        </p:nvSpPr>
        <p:spPr>
          <a:xfrm>
            <a:off x="625090" y="2085975"/>
            <a:ext cx="4711701" cy="3124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04800" algn="l" rtl="0">
              <a:lnSpc>
                <a:spcPct val="133333"/>
              </a:lnSpc>
              <a:spcBef>
                <a:spcPts val="1701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•"/>
              <a:defRPr sz="1200" b="0" i="1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9" name="Google Shape;49;p6"/>
          <p:cNvSpPr>
            <a:spLocks noGrp="1"/>
          </p:cNvSpPr>
          <p:nvPr>
            <p:ph type="pic" idx="2"/>
          </p:nvPr>
        </p:nvSpPr>
        <p:spPr>
          <a:xfrm>
            <a:off x="6108701" y="0"/>
            <a:ext cx="6083300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50" name="Google Shape;50;p6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23888" y="6375599"/>
            <a:ext cx="927787" cy="281275"/>
          </a:xfrm>
          <a:prstGeom prst="rect">
            <a:avLst/>
          </a:prstGeom>
          <a:noFill/>
          <a:ln>
            <a:noFill/>
          </a:ln>
        </p:spPr>
      </p:pic>
      <p:sp>
        <p:nvSpPr>
          <p:cNvPr id="51" name="Google Shape;51;p6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52" name="Google Shape;52;p6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53" name="Google Shape;53;p6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63771217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Divider Option 1">
  <p:cSld name="Divider Option 1">
    <p:bg>
      <p:bgPr>
        <a:blipFill rotWithShape="1">
          <a:blip r:embed="rId2">
            <a:alphaModFix/>
          </a:blip>
          <a:stretch>
            <a:fillRect l="-16997" r="-16998"/>
          </a:stretch>
        </a:blipFill>
        <a:effectLst/>
      </p:bgPr>
    </p:bg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7"/>
          <p:cNvSpPr/>
          <p:nvPr/>
        </p:nvSpPr>
        <p:spPr>
          <a:xfrm>
            <a:off x="3492800" y="784570"/>
            <a:ext cx="5209200" cy="5422209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116779" y="73492"/>
                </a:moveTo>
                <a:cubicBezTo>
                  <a:pt x="119504" y="63571"/>
                  <a:pt x="120000" y="53492"/>
                  <a:pt x="118017" y="44285"/>
                </a:cubicBezTo>
                <a:cubicBezTo>
                  <a:pt x="117357" y="41190"/>
                  <a:pt x="116366" y="38095"/>
                  <a:pt x="115127" y="35238"/>
                </a:cubicBezTo>
                <a:cubicBezTo>
                  <a:pt x="108107" y="19285"/>
                  <a:pt x="92085" y="7380"/>
                  <a:pt x="72181" y="3333"/>
                </a:cubicBezTo>
                <a:cubicBezTo>
                  <a:pt x="55746" y="0"/>
                  <a:pt x="38981" y="2698"/>
                  <a:pt x="25189" y="10952"/>
                </a:cubicBezTo>
                <a:cubicBezTo>
                  <a:pt x="16434" y="16190"/>
                  <a:pt x="9745" y="22936"/>
                  <a:pt x="5863" y="30396"/>
                </a:cubicBezTo>
                <a:cubicBezTo>
                  <a:pt x="1486" y="38809"/>
                  <a:pt x="0" y="49523"/>
                  <a:pt x="1486" y="61507"/>
                </a:cubicBezTo>
                <a:cubicBezTo>
                  <a:pt x="2477" y="68333"/>
                  <a:pt x="4294" y="75079"/>
                  <a:pt x="7102" y="81349"/>
                </a:cubicBezTo>
                <a:cubicBezTo>
                  <a:pt x="7102" y="81428"/>
                  <a:pt x="7102" y="81428"/>
                  <a:pt x="7102" y="81428"/>
                </a:cubicBezTo>
                <a:cubicBezTo>
                  <a:pt x="13131" y="95158"/>
                  <a:pt x="22876" y="105793"/>
                  <a:pt x="35182" y="112063"/>
                </a:cubicBezTo>
                <a:cubicBezTo>
                  <a:pt x="49635" y="119444"/>
                  <a:pt x="65822" y="120000"/>
                  <a:pt x="80770" y="113730"/>
                </a:cubicBezTo>
                <a:cubicBezTo>
                  <a:pt x="98279" y="106507"/>
                  <a:pt x="111741" y="91428"/>
                  <a:pt x="116779" y="73492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6" name="Google Shape;56;p7"/>
          <p:cNvSpPr txBox="1">
            <a:spLocks noGrp="1"/>
          </p:cNvSpPr>
          <p:nvPr>
            <p:ph type="ctrTitle"/>
          </p:nvPr>
        </p:nvSpPr>
        <p:spPr>
          <a:xfrm>
            <a:off x="3671248" y="2973675"/>
            <a:ext cx="4831307" cy="104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05882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4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0766162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>
  <p:cSld name="Title and two 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 txBox="1">
            <a:spLocks noGrp="1"/>
          </p:cNvSpPr>
          <p:nvPr>
            <p:ph type="title"/>
          </p:nvPr>
        </p:nvSpPr>
        <p:spPr>
          <a:xfrm>
            <a:off x="415600" y="593366"/>
            <a:ext cx="11360700" cy="7635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2" name="Shape 22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5333100" cy="45552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buSzPct val="100000"/>
              <a:defRPr sz="1900"/>
            </a:lvl1pPr>
            <a:lvl2pPr lvl="1">
              <a:spcBef>
                <a:spcPts val="0"/>
              </a:spcBef>
              <a:buSzPct val="100000"/>
              <a:defRPr sz="1600"/>
            </a:lvl2pPr>
            <a:lvl3pPr lvl="2">
              <a:spcBef>
                <a:spcPts val="0"/>
              </a:spcBef>
              <a:buSzPct val="100000"/>
              <a:defRPr sz="1600"/>
            </a:lvl3pPr>
            <a:lvl4pPr lvl="3">
              <a:spcBef>
                <a:spcPts val="0"/>
              </a:spcBef>
              <a:buSzPct val="100000"/>
              <a:defRPr sz="1600"/>
            </a:lvl4pPr>
            <a:lvl5pPr lvl="4">
              <a:spcBef>
                <a:spcPts val="0"/>
              </a:spcBef>
              <a:buSzPct val="100000"/>
              <a:defRPr sz="1600"/>
            </a:lvl5pPr>
            <a:lvl6pPr lvl="5">
              <a:spcBef>
                <a:spcPts val="0"/>
              </a:spcBef>
              <a:buSzPct val="100000"/>
              <a:defRPr sz="1600"/>
            </a:lvl6pPr>
            <a:lvl7pPr lvl="6">
              <a:spcBef>
                <a:spcPts val="0"/>
              </a:spcBef>
              <a:buSzPct val="100000"/>
              <a:defRPr sz="1600"/>
            </a:lvl7pPr>
            <a:lvl8pPr lvl="7">
              <a:spcBef>
                <a:spcPts val="0"/>
              </a:spcBef>
              <a:buSzPct val="100000"/>
              <a:defRPr sz="1600"/>
            </a:lvl8pPr>
            <a:lvl9pPr lvl="8">
              <a:spcBef>
                <a:spcPts val="0"/>
              </a:spcBef>
              <a:buSzPct val="100000"/>
              <a:defRPr sz="1600"/>
            </a:lvl9pPr>
          </a:lstStyle>
          <a:p>
            <a:endParaRPr/>
          </a:p>
        </p:txBody>
      </p:sp>
      <p:sp>
        <p:nvSpPr>
          <p:cNvPr id="23" name="Shape 23"/>
          <p:cNvSpPr txBox="1">
            <a:spLocks noGrp="1"/>
          </p:cNvSpPr>
          <p:nvPr>
            <p:ph type="body" idx="2"/>
          </p:nvPr>
        </p:nvSpPr>
        <p:spPr>
          <a:xfrm>
            <a:off x="6443200" y="1536633"/>
            <a:ext cx="5333100" cy="45552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buSzPct val="100000"/>
              <a:defRPr sz="1900"/>
            </a:lvl1pPr>
            <a:lvl2pPr lvl="1">
              <a:spcBef>
                <a:spcPts val="0"/>
              </a:spcBef>
              <a:buSzPct val="100000"/>
              <a:defRPr sz="1600"/>
            </a:lvl2pPr>
            <a:lvl3pPr lvl="2">
              <a:spcBef>
                <a:spcPts val="0"/>
              </a:spcBef>
              <a:buSzPct val="100000"/>
              <a:defRPr sz="1600"/>
            </a:lvl3pPr>
            <a:lvl4pPr lvl="3">
              <a:spcBef>
                <a:spcPts val="0"/>
              </a:spcBef>
              <a:buSzPct val="100000"/>
              <a:defRPr sz="1600"/>
            </a:lvl4pPr>
            <a:lvl5pPr lvl="4">
              <a:spcBef>
                <a:spcPts val="0"/>
              </a:spcBef>
              <a:buSzPct val="100000"/>
              <a:defRPr sz="1600"/>
            </a:lvl5pPr>
            <a:lvl6pPr lvl="5">
              <a:spcBef>
                <a:spcPts val="0"/>
              </a:spcBef>
              <a:buSzPct val="100000"/>
              <a:defRPr sz="1600"/>
            </a:lvl6pPr>
            <a:lvl7pPr lvl="6">
              <a:spcBef>
                <a:spcPts val="0"/>
              </a:spcBef>
              <a:buSzPct val="100000"/>
              <a:defRPr sz="1600"/>
            </a:lvl7pPr>
            <a:lvl8pPr lvl="7">
              <a:spcBef>
                <a:spcPts val="0"/>
              </a:spcBef>
              <a:buSzPct val="100000"/>
              <a:defRPr sz="1600"/>
            </a:lvl8pPr>
            <a:lvl9pPr lvl="8">
              <a:spcBef>
                <a:spcPts val="0"/>
              </a:spcBef>
              <a:buSzPct val="100000"/>
              <a:defRPr sz="1600"/>
            </a:lvl9pPr>
          </a:lstStyle>
          <a:p>
            <a:endParaRPr/>
          </a:p>
        </p:txBody>
      </p:sp>
      <p:sp>
        <p:nvSpPr>
          <p:cNvPr id="24" name="Shape 24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Divider Option 2">
  <p:cSld name="Divider Option 2">
    <p:bg>
      <p:bgPr>
        <a:blipFill rotWithShape="1">
          <a:blip r:embed="rId2">
            <a:alphaModFix/>
          </a:blip>
          <a:stretch>
            <a:fillRect l="-30997" r="-30995"/>
          </a:stretch>
        </a:blipFill>
        <a:effectLst/>
      </p:bgPr>
    </p:bg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8"/>
          <p:cNvSpPr/>
          <p:nvPr/>
        </p:nvSpPr>
        <p:spPr>
          <a:xfrm>
            <a:off x="3492800" y="784570"/>
            <a:ext cx="5209200" cy="5422209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116779" y="73492"/>
                </a:moveTo>
                <a:cubicBezTo>
                  <a:pt x="119504" y="63571"/>
                  <a:pt x="120000" y="53492"/>
                  <a:pt x="118017" y="44285"/>
                </a:cubicBezTo>
                <a:cubicBezTo>
                  <a:pt x="117357" y="41190"/>
                  <a:pt x="116366" y="38095"/>
                  <a:pt x="115127" y="35238"/>
                </a:cubicBezTo>
                <a:cubicBezTo>
                  <a:pt x="108107" y="19285"/>
                  <a:pt x="92085" y="7380"/>
                  <a:pt x="72181" y="3333"/>
                </a:cubicBezTo>
                <a:cubicBezTo>
                  <a:pt x="55746" y="0"/>
                  <a:pt x="38981" y="2698"/>
                  <a:pt x="25189" y="10952"/>
                </a:cubicBezTo>
                <a:cubicBezTo>
                  <a:pt x="16434" y="16190"/>
                  <a:pt x="9745" y="22936"/>
                  <a:pt x="5863" y="30396"/>
                </a:cubicBezTo>
                <a:cubicBezTo>
                  <a:pt x="1486" y="38809"/>
                  <a:pt x="0" y="49523"/>
                  <a:pt x="1486" y="61507"/>
                </a:cubicBezTo>
                <a:cubicBezTo>
                  <a:pt x="2477" y="68333"/>
                  <a:pt x="4294" y="75079"/>
                  <a:pt x="7102" y="81349"/>
                </a:cubicBezTo>
                <a:cubicBezTo>
                  <a:pt x="7102" y="81428"/>
                  <a:pt x="7102" y="81428"/>
                  <a:pt x="7102" y="81428"/>
                </a:cubicBezTo>
                <a:cubicBezTo>
                  <a:pt x="13131" y="95158"/>
                  <a:pt x="22876" y="105793"/>
                  <a:pt x="35182" y="112063"/>
                </a:cubicBezTo>
                <a:cubicBezTo>
                  <a:pt x="49635" y="119444"/>
                  <a:pt x="65822" y="120000"/>
                  <a:pt x="80770" y="113730"/>
                </a:cubicBezTo>
                <a:cubicBezTo>
                  <a:pt x="98279" y="106507"/>
                  <a:pt x="111741" y="91428"/>
                  <a:pt x="116779" y="73492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9" name="Google Shape;59;p8"/>
          <p:cNvSpPr txBox="1">
            <a:spLocks noGrp="1"/>
          </p:cNvSpPr>
          <p:nvPr>
            <p:ph type="ctrTitle"/>
          </p:nvPr>
        </p:nvSpPr>
        <p:spPr>
          <a:xfrm>
            <a:off x="3671248" y="2973675"/>
            <a:ext cx="4831307" cy="104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05882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4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90711781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Divider Option 3">
  <p:cSld name="Divider Option 3">
    <p:bg>
      <p:bgPr>
        <a:blipFill rotWithShape="1">
          <a:blip r:embed="rId2">
            <a:alphaModFix/>
          </a:blip>
          <a:stretch>
            <a:fillRect l="-37997" r="-37997"/>
          </a:stretch>
        </a:blipFill>
        <a:effectLst/>
      </p:bgPr>
    </p:bg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9"/>
          <p:cNvSpPr/>
          <p:nvPr/>
        </p:nvSpPr>
        <p:spPr>
          <a:xfrm>
            <a:off x="3491400" y="784495"/>
            <a:ext cx="5209200" cy="5422209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116779" y="73492"/>
                </a:moveTo>
                <a:cubicBezTo>
                  <a:pt x="119504" y="63571"/>
                  <a:pt x="120000" y="53492"/>
                  <a:pt x="118017" y="44285"/>
                </a:cubicBezTo>
                <a:cubicBezTo>
                  <a:pt x="117357" y="41190"/>
                  <a:pt x="116366" y="38095"/>
                  <a:pt x="115127" y="35238"/>
                </a:cubicBezTo>
                <a:cubicBezTo>
                  <a:pt x="108107" y="19285"/>
                  <a:pt x="92085" y="7380"/>
                  <a:pt x="72181" y="3333"/>
                </a:cubicBezTo>
                <a:cubicBezTo>
                  <a:pt x="55746" y="0"/>
                  <a:pt x="38981" y="2698"/>
                  <a:pt x="25189" y="10952"/>
                </a:cubicBezTo>
                <a:cubicBezTo>
                  <a:pt x="16434" y="16190"/>
                  <a:pt x="9745" y="22936"/>
                  <a:pt x="5863" y="30396"/>
                </a:cubicBezTo>
                <a:cubicBezTo>
                  <a:pt x="1486" y="38809"/>
                  <a:pt x="0" y="49523"/>
                  <a:pt x="1486" y="61507"/>
                </a:cubicBezTo>
                <a:cubicBezTo>
                  <a:pt x="2477" y="68333"/>
                  <a:pt x="4294" y="75079"/>
                  <a:pt x="7102" y="81349"/>
                </a:cubicBezTo>
                <a:cubicBezTo>
                  <a:pt x="7102" y="81428"/>
                  <a:pt x="7102" y="81428"/>
                  <a:pt x="7102" y="81428"/>
                </a:cubicBezTo>
                <a:cubicBezTo>
                  <a:pt x="13131" y="95158"/>
                  <a:pt x="22876" y="105793"/>
                  <a:pt x="35182" y="112063"/>
                </a:cubicBezTo>
                <a:cubicBezTo>
                  <a:pt x="49635" y="119444"/>
                  <a:pt x="65822" y="120000"/>
                  <a:pt x="80770" y="113730"/>
                </a:cubicBezTo>
                <a:cubicBezTo>
                  <a:pt x="98279" y="106507"/>
                  <a:pt x="111741" y="91428"/>
                  <a:pt x="116779" y="73492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2" name="Google Shape;62;p9"/>
          <p:cNvSpPr txBox="1">
            <a:spLocks noGrp="1"/>
          </p:cNvSpPr>
          <p:nvPr>
            <p:ph type="ctrTitle"/>
          </p:nvPr>
        </p:nvSpPr>
        <p:spPr>
          <a:xfrm>
            <a:off x="3671248" y="2973675"/>
            <a:ext cx="4831307" cy="104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05882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4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56913534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Divider Option 4">
  <p:cSld name="Divider Option 4">
    <p:bg>
      <p:bgPr>
        <a:blipFill rotWithShape="1">
          <a:blip r:embed="rId2">
            <a:alphaModFix/>
          </a:blip>
          <a:stretch>
            <a:fillRect l="-27998" r="-27998"/>
          </a:stretch>
        </a:blipFill>
        <a:effectLst/>
      </p:bgPr>
    </p:bg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10"/>
          <p:cNvSpPr/>
          <p:nvPr/>
        </p:nvSpPr>
        <p:spPr>
          <a:xfrm>
            <a:off x="3492800" y="784570"/>
            <a:ext cx="5209200" cy="5422209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116779" y="73492"/>
                </a:moveTo>
                <a:cubicBezTo>
                  <a:pt x="119504" y="63571"/>
                  <a:pt x="120000" y="53492"/>
                  <a:pt x="118017" y="44285"/>
                </a:cubicBezTo>
                <a:cubicBezTo>
                  <a:pt x="117357" y="41190"/>
                  <a:pt x="116366" y="38095"/>
                  <a:pt x="115127" y="35238"/>
                </a:cubicBezTo>
                <a:cubicBezTo>
                  <a:pt x="108107" y="19285"/>
                  <a:pt x="92085" y="7380"/>
                  <a:pt x="72181" y="3333"/>
                </a:cubicBezTo>
                <a:cubicBezTo>
                  <a:pt x="55746" y="0"/>
                  <a:pt x="38981" y="2698"/>
                  <a:pt x="25189" y="10952"/>
                </a:cubicBezTo>
                <a:cubicBezTo>
                  <a:pt x="16434" y="16190"/>
                  <a:pt x="9745" y="22936"/>
                  <a:pt x="5863" y="30396"/>
                </a:cubicBezTo>
                <a:cubicBezTo>
                  <a:pt x="1486" y="38809"/>
                  <a:pt x="0" y="49523"/>
                  <a:pt x="1486" y="61507"/>
                </a:cubicBezTo>
                <a:cubicBezTo>
                  <a:pt x="2477" y="68333"/>
                  <a:pt x="4294" y="75079"/>
                  <a:pt x="7102" y="81349"/>
                </a:cubicBezTo>
                <a:cubicBezTo>
                  <a:pt x="7102" y="81428"/>
                  <a:pt x="7102" y="81428"/>
                  <a:pt x="7102" y="81428"/>
                </a:cubicBezTo>
                <a:cubicBezTo>
                  <a:pt x="13131" y="95158"/>
                  <a:pt x="22876" y="105793"/>
                  <a:pt x="35182" y="112063"/>
                </a:cubicBezTo>
                <a:cubicBezTo>
                  <a:pt x="49635" y="119444"/>
                  <a:pt x="65822" y="120000"/>
                  <a:pt x="80770" y="113730"/>
                </a:cubicBezTo>
                <a:cubicBezTo>
                  <a:pt x="98279" y="106507"/>
                  <a:pt x="111741" y="91428"/>
                  <a:pt x="116779" y="73492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5" name="Google Shape;65;p10"/>
          <p:cNvSpPr txBox="1">
            <a:spLocks noGrp="1"/>
          </p:cNvSpPr>
          <p:nvPr>
            <p:ph type="ctrTitle"/>
          </p:nvPr>
        </p:nvSpPr>
        <p:spPr>
          <a:xfrm>
            <a:off x="3671248" y="2973675"/>
            <a:ext cx="4831307" cy="104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05882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4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24574950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Divider Option 5">
  <p:cSld name="Divider Option 5">
    <p:bg>
      <p:bgPr>
        <a:blipFill rotWithShape="1">
          <a:blip r:embed="rId2">
            <a:alphaModFix/>
          </a:blip>
          <a:stretch>
            <a:fillRect l="-11999" r="-11997"/>
          </a:stretch>
        </a:blipFill>
        <a:effectLst/>
      </p:bgPr>
    </p:bg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1"/>
          <p:cNvSpPr/>
          <p:nvPr/>
        </p:nvSpPr>
        <p:spPr>
          <a:xfrm>
            <a:off x="3492800" y="784570"/>
            <a:ext cx="5209200" cy="5422209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116779" y="73492"/>
                </a:moveTo>
                <a:cubicBezTo>
                  <a:pt x="119504" y="63571"/>
                  <a:pt x="120000" y="53492"/>
                  <a:pt x="118017" y="44285"/>
                </a:cubicBezTo>
                <a:cubicBezTo>
                  <a:pt x="117357" y="41190"/>
                  <a:pt x="116366" y="38095"/>
                  <a:pt x="115127" y="35238"/>
                </a:cubicBezTo>
                <a:cubicBezTo>
                  <a:pt x="108107" y="19285"/>
                  <a:pt x="92085" y="7380"/>
                  <a:pt x="72181" y="3333"/>
                </a:cubicBezTo>
                <a:cubicBezTo>
                  <a:pt x="55746" y="0"/>
                  <a:pt x="38981" y="2698"/>
                  <a:pt x="25189" y="10952"/>
                </a:cubicBezTo>
                <a:cubicBezTo>
                  <a:pt x="16434" y="16190"/>
                  <a:pt x="9745" y="22936"/>
                  <a:pt x="5863" y="30396"/>
                </a:cubicBezTo>
                <a:cubicBezTo>
                  <a:pt x="1486" y="38809"/>
                  <a:pt x="0" y="49523"/>
                  <a:pt x="1486" y="61507"/>
                </a:cubicBezTo>
                <a:cubicBezTo>
                  <a:pt x="2477" y="68333"/>
                  <a:pt x="4294" y="75079"/>
                  <a:pt x="7102" y="81349"/>
                </a:cubicBezTo>
                <a:cubicBezTo>
                  <a:pt x="7102" y="81428"/>
                  <a:pt x="7102" y="81428"/>
                  <a:pt x="7102" y="81428"/>
                </a:cubicBezTo>
                <a:cubicBezTo>
                  <a:pt x="13131" y="95158"/>
                  <a:pt x="22876" y="105793"/>
                  <a:pt x="35182" y="112063"/>
                </a:cubicBezTo>
                <a:cubicBezTo>
                  <a:pt x="49635" y="119444"/>
                  <a:pt x="65822" y="120000"/>
                  <a:pt x="80770" y="113730"/>
                </a:cubicBezTo>
                <a:cubicBezTo>
                  <a:pt x="98279" y="106507"/>
                  <a:pt x="111741" y="91428"/>
                  <a:pt x="116779" y="73492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8" name="Google Shape;68;p11"/>
          <p:cNvSpPr txBox="1">
            <a:spLocks noGrp="1"/>
          </p:cNvSpPr>
          <p:nvPr>
            <p:ph type="ctrTitle"/>
          </p:nvPr>
        </p:nvSpPr>
        <p:spPr>
          <a:xfrm>
            <a:off x="3671248" y="2973675"/>
            <a:ext cx="4831307" cy="104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05882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4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281467118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Divider Option 6">
  <p:cSld name="Divider Option 6">
    <p:bg>
      <p:bgPr>
        <a:blipFill rotWithShape="1">
          <a:blip r:embed="rId2">
            <a:alphaModFix/>
          </a:blip>
          <a:stretch>
            <a:fillRect l="-10999" r="-10999"/>
          </a:stretch>
        </a:blipFill>
        <a:effectLst/>
      </p:bgPr>
    </p:bg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12"/>
          <p:cNvSpPr/>
          <p:nvPr/>
        </p:nvSpPr>
        <p:spPr>
          <a:xfrm>
            <a:off x="3492800" y="784570"/>
            <a:ext cx="5209200" cy="5422209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116779" y="73492"/>
                </a:moveTo>
                <a:cubicBezTo>
                  <a:pt x="119504" y="63571"/>
                  <a:pt x="120000" y="53492"/>
                  <a:pt x="118017" y="44285"/>
                </a:cubicBezTo>
                <a:cubicBezTo>
                  <a:pt x="117357" y="41190"/>
                  <a:pt x="116366" y="38095"/>
                  <a:pt x="115127" y="35238"/>
                </a:cubicBezTo>
                <a:cubicBezTo>
                  <a:pt x="108107" y="19285"/>
                  <a:pt x="92085" y="7380"/>
                  <a:pt x="72181" y="3333"/>
                </a:cubicBezTo>
                <a:cubicBezTo>
                  <a:pt x="55746" y="0"/>
                  <a:pt x="38981" y="2698"/>
                  <a:pt x="25189" y="10952"/>
                </a:cubicBezTo>
                <a:cubicBezTo>
                  <a:pt x="16434" y="16190"/>
                  <a:pt x="9745" y="22936"/>
                  <a:pt x="5863" y="30396"/>
                </a:cubicBezTo>
                <a:cubicBezTo>
                  <a:pt x="1486" y="38809"/>
                  <a:pt x="0" y="49523"/>
                  <a:pt x="1486" y="61507"/>
                </a:cubicBezTo>
                <a:cubicBezTo>
                  <a:pt x="2477" y="68333"/>
                  <a:pt x="4294" y="75079"/>
                  <a:pt x="7102" y="81349"/>
                </a:cubicBezTo>
                <a:cubicBezTo>
                  <a:pt x="7102" y="81428"/>
                  <a:pt x="7102" y="81428"/>
                  <a:pt x="7102" y="81428"/>
                </a:cubicBezTo>
                <a:cubicBezTo>
                  <a:pt x="13131" y="95158"/>
                  <a:pt x="22876" y="105793"/>
                  <a:pt x="35182" y="112063"/>
                </a:cubicBezTo>
                <a:cubicBezTo>
                  <a:pt x="49635" y="119444"/>
                  <a:pt x="65822" y="120000"/>
                  <a:pt x="80770" y="113730"/>
                </a:cubicBezTo>
                <a:cubicBezTo>
                  <a:pt x="98279" y="106507"/>
                  <a:pt x="111741" y="91428"/>
                  <a:pt x="116779" y="73492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1" name="Google Shape;71;p12"/>
          <p:cNvSpPr txBox="1">
            <a:spLocks noGrp="1"/>
          </p:cNvSpPr>
          <p:nvPr>
            <p:ph type="ctrTitle"/>
          </p:nvPr>
        </p:nvSpPr>
        <p:spPr>
          <a:xfrm>
            <a:off x="3671248" y="2973675"/>
            <a:ext cx="4831307" cy="104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05882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4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323011054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tatement and Image  Option1">
  <p:cSld name="Statement and Image  Option1">
    <p:bg>
      <p:bgPr>
        <a:solidFill>
          <a:schemeClr val="lt1"/>
        </a:solidFill>
        <a:effectLst/>
      </p:bgPr>
    </p:bg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3"/>
          <p:cNvSpPr txBox="1">
            <a:spLocks noGrp="1"/>
          </p:cNvSpPr>
          <p:nvPr>
            <p:ph type="title"/>
          </p:nvPr>
        </p:nvSpPr>
        <p:spPr>
          <a:xfrm>
            <a:off x="630793" y="418050"/>
            <a:ext cx="4908217" cy="11449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74" name="Google Shape;74;p13"/>
          <p:cNvSpPr txBox="1">
            <a:spLocks noGrp="1"/>
          </p:cNvSpPr>
          <p:nvPr>
            <p:ph type="body" idx="1"/>
          </p:nvPr>
        </p:nvSpPr>
        <p:spPr>
          <a:xfrm>
            <a:off x="630792" y="1695450"/>
            <a:ext cx="4908217" cy="3124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1701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1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5" name="Google Shape;75;p13"/>
          <p:cNvSpPr>
            <a:spLocks noGrp="1"/>
          </p:cNvSpPr>
          <p:nvPr>
            <p:ph type="pic" idx="2"/>
          </p:nvPr>
        </p:nvSpPr>
        <p:spPr>
          <a:xfrm>
            <a:off x="6108701" y="0"/>
            <a:ext cx="6083300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76" name="Google Shape;76;p1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23888" y="6376789"/>
            <a:ext cx="926438" cy="282488"/>
          </a:xfrm>
          <a:prstGeom prst="rect">
            <a:avLst/>
          </a:prstGeom>
          <a:noFill/>
          <a:ln>
            <a:noFill/>
          </a:ln>
        </p:spPr>
      </p:pic>
      <p:sp>
        <p:nvSpPr>
          <p:cNvPr id="77" name="Google Shape;77;p13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78" name="Google Shape;78;p13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79" name="Google Shape;79;p13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380041899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tatement and Image Option2">
  <p:cSld name="Statement and Image Option2">
    <p:bg>
      <p:bgPr>
        <a:solidFill>
          <a:schemeClr val="lt1"/>
        </a:solidFill>
        <a:effectLst/>
      </p:bgPr>
    </p:bg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4"/>
          <p:cNvSpPr txBox="1">
            <a:spLocks noGrp="1"/>
          </p:cNvSpPr>
          <p:nvPr>
            <p:ph type="title"/>
          </p:nvPr>
        </p:nvSpPr>
        <p:spPr>
          <a:xfrm>
            <a:off x="630792" y="418050"/>
            <a:ext cx="5960200" cy="11449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82" name="Google Shape;82;p14"/>
          <p:cNvSpPr txBox="1">
            <a:spLocks noGrp="1"/>
          </p:cNvSpPr>
          <p:nvPr>
            <p:ph type="body" idx="1"/>
          </p:nvPr>
        </p:nvSpPr>
        <p:spPr>
          <a:xfrm>
            <a:off x="630792" y="1695450"/>
            <a:ext cx="6015565" cy="3124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1701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1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3" name="Google Shape;83;p14"/>
          <p:cNvSpPr>
            <a:spLocks noGrp="1"/>
          </p:cNvSpPr>
          <p:nvPr>
            <p:ph type="pic" idx="2"/>
          </p:nvPr>
        </p:nvSpPr>
        <p:spPr>
          <a:xfrm>
            <a:off x="7835901" y="0"/>
            <a:ext cx="4356100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84" name="Google Shape;84;p1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22609" y="6376789"/>
            <a:ext cx="926438" cy="282488"/>
          </a:xfrm>
          <a:prstGeom prst="rect">
            <a:avLst/>
          </a:prstGeom>
          <a:noFill/>
          <a:ln>
            <a:noFill/>
          </a:ln>
        </p:spPr>
      </p:pic>
      <p:sp>
        <p:nvSpPr>
          <p:cNvPr id="85" name="Google Shape;85;p14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86" name="Google Shape;86;p14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87" name="Google Shape;87;p14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870538145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tatement and Image Option3">
  <p:cSld name="Statement and Image Option3">
    <p:bg>
      <p:bgPr>
        <a:solidFill>
          <a:srgbClr val="FFFFFF"/>
        </a:solidFill>
        <a:effectLst/>
      </p:bgPr>
    </p:bg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15"/>
          <p:cNvSpPr txBox="1">
            <a:spLocks noGrp="1"/>
          </p:cNvSpPr>
          <p:nvPr>
            <p:ph type="title"/>
          </p:nvPr>
        </p:nvSpPr>
        <p:spPr>
          <a:xfrm>
            <a:off x="630792" y="418050"/>
            <a:ext cx="4908217" cy="11449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90" name="Google Shape;90;p15"/>
          <p:cNvSpPr txBox="1">
            <a:spLocks noGrp="1"/>
          </p:cNvSpPr>
          <p:nvPr>
            <p:ph type="body" idx="1"/>
          </p:nvPr>
        </p:nvSpPr>
        <p:spPr>
          <a:xfrm>
            <a:off x="630792" y="1695450"/>
            <a:ext cx="4908217" cy="3124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1701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1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1" name="Google Shape;91;p15"/>
          <p:cNvSpPr>
            <a:spLocks noGrp="1"/>
          </p:cNvSpPr>
          <p:nvPr>
            <p:ph type="pic" idx="2"/>
          </p:nvPr>
        </p:nvSpPr>
        <p:spPr>
          <a:xfrm>
            <a:off x="6108701" y="0"/>
            <a:ext cx="6083300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2" name="Google Shape;92;p15"/>
          <p:cNvSpPr txBox="1">
            <a:spLocks noGrp="1"/>
          </p:cNvSpPr>
          <p:nvPr>
            <p:ph type="body" idx="3"/>
          </p:nvPr>
        </p:nvSpPr>
        <p:spPr>
          <a:xfrm>
            <a:off x="634692" y="5838825"/>
            <a:ext cx="4904317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1818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93" name="Google Shape;93;p1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22609" y="6376789"/>
            <a:ext cx="926438" cy="282488"/>
          </a:xfrm>
          <a:prstGeom prst="rect">
            <a:avLst/>
          </a:prstGeom>
          <a:noFill/>
          <a:ln>
            <a:noFill/>
          </a:ln>
        </p:spPr>
      </p:pic>
      <p:sp>
        <p:nvSpPr>
          <p:cNvPr id="94" name="Google Shape;94;p15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95" name="Google Shape;95;p15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96" name="Google Shape;96;p15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727233359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tatement and Image Option4">
  <p:cSld name="Statement and Image Option4">
    <p:bg>
      <p:bgPr>
        <a:solidFill>
          <a:srgbClr val="FFFFFF"/>
        </a:solidFill>
        <a:effectLst/>
      </p:bgPr>
    </p:bg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16"/>
          <p:cNvSpPr txBox="1">
            <a:spLocks noGrp="1"/>
          </p:cNvSpPr>
          <p:nvPr>
            <p:ph type="title"/>
          </p:nvPr>
        </p:nvSpPr>
        <p:spPr>
          <a:xfrm>
            <a:off x="630791" y="418050"/>
            <a:ext cx="6023700" cy="11449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99" name="Google Shape;99;p16"/>
          <p:cNvSpPr txBox="1">
            <a:spLocks noGrp="1"/>
          </p:cNvSpPr>
          <p:nvPr>
            <p:ph type="body" idx="1"/>
          </p:nvPr>
        </p:nvSpPr>
        <p:spPr>
          <a:xfrm>
            <a:off x="630791" y="1695450"/>
            <a:ext cx="6023700" cy="3124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1701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1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0" name="Google Shape;100;p16"/>
          <p:cNvSpPr>
            <a:spLocks noGrp="1"/>
          </p:cNvSpPr>
          <p:nvPr>
            <p:ph type="pic" idx="2"/>
          </p:nvPr>
        </p:nvSpPr>
        <p:spPr>
          <a:xfrm>
            <a:off x="7823200" y="0"/>
            <a:ext cx="4368800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1" name="Google Shape;101;p16"/>
          <p:cNvSpPr txBox="1">
            <a:spLocks noGrp="1"/>
          </p:cNvSpPr>
          <p:nvPr>
            <p:ph type="body" idx="3"/>
          </p:nvPr>
        </p:nvSpPr>
        <p:spPr>
          <a:xfrm>
            <a:off x="634692" y="5838825"/>
            <a:ext cx="47752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1818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102" name="Google Shape;102;p16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22609" y="6376789"/>
            <a:ext cx="926438" cy="282488"/>
          </a:xfrm>
          <a:prstGeom prst="rect">
            <a:avLst/>
          </a:prstGeom>
          <a:noFill/>
          <a:ln>
            <a:noFill/>
          </a:ln>
        </p:spPr>
      </p:pic>
      <p:sp>
        <p:nvSpPr>
          <p:cNvPr id="103" name="Google Shape;103;p16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104" name="Google Shape;104;p16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05" name="Google Shape;105;p16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454910498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tatement and Image Option5">
  <p:cSld name="Statement and Image Option5">
    <p:bg>
      <p:bgPr>
        <a:solidFill>
          <a:srgbClr val="FFFFFF"/>
        </a:solidFill>
        <a:effectLst/>
      </p:bgPr>
    </p:bg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17"/>
          <p:cNvSpPr txBox="1">
            <a:spLocks noGrp="1"/>
          </p:cNvSpPr>
          <p:nvPr>
            <p:ph type="title"/>
          </p:nvPr>
        </p:nvSpPr>
        <p:spPr>
          <a:xfrm>
            <a:off x="4931832" y="418050"/>
            <a:ext cx="6620597" cy="11449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08" name="Google Shape;108;p17"/>
          <p:cNvSpPr txBox="1">
            <a:spLocks noGrp="1"/>
          </p:cNvSpPr>
          <p:nvPr>
            <p:ph type="body" idx="1"/>
          </p:nvPr>
        </p:nvSpPr>
        <p:spPr>
          <a:xfrm>
            <a:off x="4931834" y="1695450"/>
            <a:ext cx="6636280" cy="3124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1701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1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9" name="Google Shape;109;p17"/>
          <p:cNvSpPr>
            <a:spLocks noGrp="1"/>
          </p:cNvSpPr>
          <p:nvPr>
            <p:ph type="pic" idx="2"/>
          </p:nvPr>
        </p:nvSpPr>
        <p:spPr>
          <a:xfrm>
            <a:off x="0" y="0"/>
            <a:ext cx="4368800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0" name="Google Shape;110;p17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111" name="Google Shape;111;p17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12" name="Google Shape;112;p17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8013992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 txBox="1">
            <a:spLocks noGrp="1"/>
          </p:cNvSpPr>
          <p:nvPr>
            <p:ph type="title"/>
          </p:nvPr>
        </p:nvSpPr>
        <p:spPr>
          <a:xfrm>
            <a:off x="415600" y="593366"/>
            <a:ext cx="11360700" cy="7635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tatement and Image Option6">
  <p:cSld name="Statement and Image Option6">
    <p:bg>
      <p:bgPr>
        <a:solidFill>
          <a:srgbClr val="FFFFFF"/>
        </a:solidFill>
        <a:effectLst/>
      </p:bgPr>
    </p:bg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18"/>
          <p:cNvSpPr txBox="1">
            <a:spLocks noGrp="1"/>
          </p:cNvSpPr>
          <p:nvPr>
            <p:ph type="title"/>
          </p:nvPr>
        </p:nvSpPr>
        <p:spPr>
          <a:xfrm>
            <a:off x="623888" y="418051"/>
            <a:ext cx="10942105" cy="848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15" name="Google Shape;115;p18"/>
          <p:cNvSpPr txBox="1">
            <a:spLocks noGrp="1"/>
          </p:cNvSpPr>
          <p:nvPr>
            <p:ph type="body" idx="1"/>
          </p:nvPr>
        </p:nvSpPr>
        <p:spPr>
          <a:xfrm>
            <a:off x="623888" y="1433513"/>
            <a:ext cx="6833129" cy="3124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1701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1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6" name="Google Shape;116;p18"/>
          <p:cNvSpPr>
            <a:spLocks noGrp="1"/>
          </p:cNvSpPr>
          <p:nvPr>
            <p:ph type="pic" idx="2"/>
          </p:nvPr>
        </p:nvSpPr>
        <p:spPr>
          <a:xfrm>
            <a:off x="8136130" y="1433513"/>
            <a:ext cx="3416300" cy="4524375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cxnSp>
        <p:nvCxnSpPr>
          <p:cNvPr id="117" name="Google Shape;117;p18"/>
          <p:cNvCxnSpPr/>
          <p:nvPr/>
        </p:nvCxnSpPr>
        <p:spPr>
          <a:xfrm>
            <a:off x="621993" y="6124575"/>
            <a:ext cx="10944000" cy="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18" name="Google Shape;118;p18"/>
          <p:cNvSpPr txBox="1">
            <a:spLocks noGrp="1"/>
          </p:cNvSpPr>
          <p:nvPr>
            <p:ph type="body" idx="3"/>
          </p:nvPr>
        </p:nvSpPr>
        <p:spPr>
          <a:xfrm>
            <a:off x="7023100" y="6172202"/>
            <a:ext cx="4529329" cy="2024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6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119" name="Google Shape;119;p18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21993" y="6374687"/>
            <a:ext cx="926438" cy="282488"/>
          </a:xfrm>
          <a:prstGeom prst="rect">
            <a:avLst/>
          </a:prstGeom>
          <a:noFill/>
          <a:ln>
            <a:noFill/>
          </a:ln>
        </p:spPr>
      </p:pic>
      <p:sp>
        <p:nvSpPr>
          <p:cNvPr id="120" name="Google Shape;120;p18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121" name="Google Shape;121;p18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22" name="Google Shape;122;p18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90388359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tatement Option 1">
  <p:cSld name="Statement Option 1">
    <p:bg>
      <p:bgPr>
        <a:solidFill>
          <a:schemeClr val="lt2"/>
        </a:solidFill>
        <a:effectLst/>
      </p:bgPr>
    </p:bg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4" name="Google Shape;124;p19"/>
          <p:cNvPicPr preferRelativeResize="0"/>
          <p:nvPr/>
        </p:nvPicPr>
        <p:blipFill rotWithShape="1">
          <a:blip r:embed="rId2">
            <a:alphaModFix/>
          </a:blip>
          <a:srcRect t="5771" b="5310"/>
          <a:stretch/>
        </p:blipFill>
        <p:spPr>
          <a:xfrm>
            <a:off x="2453100" y="0"/>
            <a:ext cx="75492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25" name="Google Shape;125;p19"/>
          <p:cNvSpPr txBox="1">
            <a:spLocks noGrp="1"/>
          </p:cNvSpPr>
          <p:nvPr>
            <p:ph type="ctrTitle"/>
          </p:nvPr>
        </p:nvSpPr>
        <p:spPr>
          <a:xfrm>
            <a:off x="2688608" y="2759846"/>
            <a:ext cx="7110485" cy="13383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pic>
        <p:nvPicPr>
          <p:cNvPr id="126" name="Google Shape;126;p1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23888" y="6375599"/>
            <a:ext cx="927787" cy="281275"/>
          </a:xfrm>
          <a:prstGeom prst="rect">
            <a:avLst/>
          </a:prstGeom>
          <a:noFill/>
          <a:ln>
            <a:noFill/>
          </a:ln>
        </p:spPr>
      </p:pic>
      <p:sp>
        <p:nvSpPr>
          <p:cNvPr id="127" name="Google Shape;127;p19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128" name="Google Shape;128;p19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29" name="Google Shape;129;p19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668542444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tatement Option 4">
  <p:cSld name="Statement Option 4">
    <p:bg>
      <p:bgPr>
        <a:solidFill>
          <a:schemeClr val="accent1"/>
        </a:solidFill>
        <a:effectLst/>
      </p:bgPr>
    </p:bg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1" name="Google Shape;131;p20"/>
          <p:cNvPicPr preferRelativeResize="0"/>
          <p:nvPr/>
        </p:nvPicPr>
        <p:blipFill rotWithShape="1">
          <a:blip r:embed="rId2">
            <a:alphaModFix/>
          </a:blip>
          <a:srcRect t="5771" b="5310"/>
          <a:stretch/>
        </p:blipFill>
        <p:spPr>
          <a:xfrm>
            <a:off x="2390192" y="0"/>
            <a:ext cx="75492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32" name="Google Shape;132;p20"/>
          <p:cNvSpPr txBox="1">
            <a:spLocks noGrp="1"/>
          </p:cNvSpPr>
          <p:nvPr>
            <p:ph type="ctrTitle"/>
          </p:nvPr>
        </p:nvSpPr>
        <p:spPr>
          <a:xfrm>
            <a:off x="2579426" y="2389032"/>
            <a:ext cx="7206019" cy="16447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1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33" name="Google Shape;133;p20"/>
          <p:cNvSpPr txBox="1">
            <a:spLocks noGrp="1"/>
          </p:cNvSpPr>
          <p:nvPr>
            <p:ph type="body" idx="1"/>
          </p:nvPr>
        </p:nvSpPr>
        <p:spPr>
          <a:xfrm>
            <a:off x="2715904" y="4179106"/>
            <a:ext cx="6933064" cy="3667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134" name="Google Shape;134;p2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22609" y="6376789"/>
            <a:ext cx="926438" cy="282488"/>
          </a:xfrm>
          <a:prstGeom prst="rect">
            <a:avLst/>
          </a:prstGeom>
          <a:noFill/>
          <a:ln>
            <a:noFill/>
          </a:ln>
        </p:spPr>
      </p:pic>
      <p:sp>
        <p:nvSpPr>
          <p:cNvPr id="135" name="Google Shape;135;p20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136" name="Google Shape;136;p20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37" name="Google Shape;137;p20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899957786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roduct Page">
  <p:cSld name="Product Page">
    <p:bg>
      <p:bgPr>
        <a:solidFill>
          <a:srgbClr val="FFFFFF"/>
        </a:solidFill>
        <a:effectLst/>
      </p:bgPr>
    </p:bg>
    <p:spTree>
      <p:nvGrpSpPr>
        <p:cNvPr id="1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21"/>
          <p:cNvSpPr txBox="1">
            <a:spLocks noGrp="1"/>
          </p:cNvSpPr>
          <p:nvPr>
            <p:ph type="title"/>
          </p:nvPr>
        </p:nvSpPr>
        <p:spPr>
          <a:xfrm>
            <a:off x="623888" y="417601"/>
            <a:ext cx="8037512" cy="5253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40" name="Google Shape;140;p21"/>
          <p:cNvSpPr/>
          <p:nvPr/>
        </p:nvSpPr>
        <p:spPr>
          <a:xfrm>
            <a:off x="623888" y="1752601"/>
            <a:ext cx="6577012" cy="4467224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1" name="Google Shape;141;p21"/>
          <p:cNvSpPr txBox="1">
            <a:spLocks noGrp="1"/>
          </p:cNvSpPr>
          <p:nvPr>
            <p:ph type="body" idx="1"/>
          </p:nvPr>
        </p:nvSpPr>
        <p:spPr>
          <a:xfrm>
            <a:off x="1014761" y="1943100"/>
            <a:ext cx="5716240" cy="316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15384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13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000"/>
              <a:buFont typeface="Arial"/>
              <a:buChar char="•"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21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accent4"/>
              </a:buClr>
              <a:buSzPts val="1000"/>
              <a:buFont typeface="Arial"/>
              <a:buChar char="‒"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lt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567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2" name="Google Shape;142;p21"/>
          <p:cNvSpPr/>
          <p:nvPr/>
        </p:nvSpPr>
        <p:spPr>
          <a:xfrm>
            <a:off x="7432907" y="3324225"/>
            <a:ext cx="4128828" cy="28956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3" name="Google Shape;143;p21"/>
          <p:cNvSpPr>
            <a:spLocks noGrp="1"/>
          </p:cNvSpPr>
          <p:nvPr>
            <p:ph type="pic" idx="2"/>
          </p:nvPr>
        </p:nvSpPr>
        <p:spPr>
          <a:xfrm>
            <a:off x="7432906" y="1752601"/>
            <a:ext cx="4128000" cy="1571624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4" name="Google Shape;144;p21"/>
          <p:cNvSpPr txBox="1">
            <a:spLocks noGrp="1"/>
          </p:cNvSpPr>
          <p:nvPr>
            <p:ph type="body" idx="3"/>
          </p:nvPr>
        </p:nvSpPr>
        <p:spPr>
          <a:xfrm>
            <a:off x="7618626" y="3457575"/>
            <a:ext cx="3675080" cy="2390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9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85750" algn="l" rtl="0">
              <a:lnSpc>
                <a:spcPct val="122222"/>
              </a:lnSpc>
              <a:spcBef>
                <a:spcPts val="600"/>
              </a:spcBef>
              <a:spcAft>
                <a:spcPts val="0"/>
              </a:spcAft>
              <a:buClr>
                <a:schemeClr val="dk2"/>
              </a:buClr>
              <a:buSzPts val="900"/>
              <a:buFont typeface="Arial"/>
              <a:buChar char="•"/>
              <a:defRPr sz="9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000"/>
              <a:buFont typeface="Arial"/>
              <a:buChar char="‒"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lt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567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5" name="Google Shape;145;p21"/>
          <p:cNvSpPr txBox="1">
            <a:spLocks noGrp="1"/>
          </p:cNvSpPr>
          <p:nvPr>
            <p:ph type="body" idx="4"/>
          </p:nvPr>
        </p:nvSpPr>
        <p:spPr>
          <a:xfrm>
            <a:off x="627835" y="1076325"/>
            <a:ext cx="8033565" cy="400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15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6" name="Google Shape;146;p21"/>
          <p:cNvSpPr>
            <a:spLocks noGrp="1"/>
          </p:cNvSpPr>
          <p:nvPr>
            <p:ph type="pic" idx="5"/>
          </p:nvPr>
        </p:nvSpPr>
        <p:spPr>
          <a:xfrm>
            <a:off x="9080809" y="561976"/>
            <a:ext cx="2476499" cy="466725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7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7" name="Google Shape;147;p21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48" name="Google Shape;148;p21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752796721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se study Option1">
  <p:cSld name="Case study Option1">
    <p:bg>
      <p:bgPr>
        <a:solidFill>
          <a:srgbClr val="FFFFFF"/>
        </a:solidFill>
        <a:effectLst/>
      </p:bgPr>
    </p:bg>
    <p:spTree>
      <p:nvGrpSpPr>
        <p:cNvPr id="1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22"/>
          <p:cNvSpPr/>
          <p:nvPr/>
        </p:nvSpPr>
        <p:spPr>
          <a:xfrm>
            <a:off x="4459558" y="1409700"/>
            <a:ext cx="7099300" cy="46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1" name="Google Shape;151;p22"/>
          <p:cNvSpPr/>
          <p:nvPr/>
        </p:nvSpPr>
        <p:spPr>
          <a:xfrm>
            <a:off x="4459558" y="1872629"/>
            <a:ext cx="7099300" cy="4099545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2" name="Google Shape;152;p22"/>
          <p:cNvSpPr txBox="1">
            <a:spLocks noGrp="1"/>
          </p:cNvSpPr>
          <p:nvPr>
            <p:ph type="title"/>
          </p:nvPr>
        </p:nvSpPr>
        <p:spPr>
          <a:xfrm>
            <a:off x="635039" y="417601"/>
            <a:ext cx="8189912" cy="5452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53" name="Google Shape;153;p22"/>
          <p:cNvSpPr txBox="1">
            <a:spLocks noGrp="1"/>
          </p:cNvSpPr>
          <p:nvPr>
            <p:ph type="body" idx="1"/>
          </p:nvPr>
        </p:nvSpPr>
        <p:spPr>
          <a:xfrm>
            <a:off x="4710569" y="1437716"/>
            <a:ext cx="6645088" cy="428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l" rtl="0">
              <a:lnSpc>
                <a:spcPct val="104999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20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Arial"/>
              <a:buChar char="•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000"/>
              <a:buFont typeface="Arial"/>
              <a:buChar char="‒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7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85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»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4" name="Google Shape;154;p22"/>
          <p:cNvSpPr txBox="1">
            <a:spLocks noGrp="1"/>
          </p:cNvSpPr>
          <p:nvPr>
            <p:ph type="body" idx="2"/>
          </p:nvPr>
        </p:nvSpPr>
        <p:spPr>
          <a:xfrm>
            <a:off x="4738208" y="2019300"/>
            <a:ext cx="6490449" cy="365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0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21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lt2"/>
              </a:buClr>
              <a:buSzPts val="1000"/>
              <a:buFont typeface="Arial"/>
              <a:buChar char="-"/>
              <a:defRPr sz="1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5" name="Google Shape;155;p22"/>
          <p:cNvSpPr>
            <a:spLocks noGrp="1"/>
          </p:cNvSpPr>
          <p:nvPr>
            <p:ph type="pic" idx="3"/>
          </p:nvPr>
        </p:nvSpPr>
        <p:spPr>
          <a:xfrm>
            <a:off x="634693" y="1409700"/>
            <a:ext cx="3416300" cy="219075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6" name="Google Shape;156;p22"/>
          <p:cNvSpPr>
            <a:spLocks noGrp="1"/>
          </p:cNvSpPr>
          <p:nvPr>
            <p:ph type="pic" idx="4"/>
          </p:nvPr>
        </p:nvSpPr>
        <p:spPr>
          <a:xfrm>
            <a:off x="634693" y="3762375"/>
            <a:ext cx="3416300" cy="219075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7" name="Google Shape;157;p22"/>
          <p:cNvSpPr>
            <a:spLocks noGrp="1"/>
          </p:cNvSpPr>
          <p:nvPr>
            <p:ph type="pic" idx="5"/>
          </p:nvPr>
        </p:nvSpPr>
        <p:spPr>
          <a:xfrm>
            <a:off x="9091960" y="561976"/>
            <a:ext cx="2476499" cy="466725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7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8" name="Google Shape;158;p22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59" name="Google Shape;159;p22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286933153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se study Option2">
  <p:cSld name="Case study Option2">
    <p:bg>
      <p:bgPr>
        <a:solidFill>
          <a:srgbClr val="FFFFFF"/>
        </a:solidFill>
        <a:effectLst/>
      </p:bgPr>
    </p:bg>
    <p:spTree>
      <p:nvGrpSpPr>
        <p:cNvPr id="1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p23"/>
          <p:cNvSpPr/>
          <p:nvPr/>
        </p:nvSpPr>
        <p:spPr>
          <a:xfrm>
            <a:off x="4459558" y="1409700"/>
            <a:ext cx="7099300" cy="46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2" name="Google Shape;162;p23"/>
          <p:cNvSpPr/>
          <p:nvPr/>
        </p:nvSpPr>
        <p:spPr>
          <a:xfrm>
            <a:off x="4459558" y="1872629"/>
            <a:ext cx="7099300" cy="4099545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3" name="Google Shape;163;p23"/>
          <p:cNvSpPr txBox="1">
            <a:spLocks noGrp="1"/>
          </p:cNvSpPr>
          <p:nvPr>
            <p:ph type="title"/>
          </p:nvPr>
        </p:nvSpPr>
        <p:spPr>
          <a:xfrm>
            <a:off x="630793" y="417601"/>
            <a:ext cx="8106500" cy="5452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64" name="Google Shape;164;p23"/>
          <p:cNvSpPr txBox="1">
            <a:spLocks noGrp="1"/>
          </p:cNvSpPr>
          <p:nvPr>
            <p:ph type="body" idx="1"/>
          </p:nvPr>
        </p:nvSpPr>
        <p:spPr>
          <a:xfrm>
            <a:off x="4710569" y="1447241"/>
            <a:ext cx="6645088" cy="428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l" rtl="0">
              <a:lnSpc>
                <a:spcPct val="104999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20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Arial"/>
              <a:buChar char="•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000"/>
              <a:buFont typeface="Arial"/>
              <a:buChar char="‒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7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85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»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65" name="Google Shape;165;p23"/>
          <p:cNvSpPr txBox="1">
            <a:spLocks noGrp="1"/>
          </p:cNvSpPr>
          <p:nvPr>
            <p:ph type="body" idx="2"/>
          </p:nvPr>
        </p:nvSpPr>
        <p:spPr>
          <a:xfrm>
            <a:off x="4738208" y="2019300"/>
            <a:ext cx="6490449" cy="365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0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21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lt2"/>
              </a:buClr>
              <a:buSzPts val="1000"/>
              <a:buFont typeface="Arial"/>
              <a:buChar char="-"/>
              <a:defRPr sz="1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66" name="Google Shape;166;p23"/>
          <p:cNvSpPr>
            <a:spLocks noGrp="1"/>
          </p:cNvSpPr>
          <p:nvPr>
            <p:ph type="pic" idx="3"/>
          </p:nvPr>
        </p:nvSpPr>
        <p:spPr>
          <a:xfrm>
            <a:off x="634693" y="1409700"/>
            <a:ext cx="3416300" cy="219075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67" name="Google Shape;167;p23"/>
          <p:cNvSpPr>
            <a:spLocks noGrp="1"/>
          </p:cNvSpPr>
          <p:nvPr>
            <p:ph type="pic" idx="4"/>
          </p:nvPr>
        </p:nvSpPr>
        <p:spPr>
          <a:xfrm>
            <a:off x="634693" y="3762375"/>
            <a:ext cx="3416300" cy="219075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68" name="Google Shape;168;p23"/>
          <p:cNvSpPr>
            <a:spLocks noGrp="1"/>
          </p:cNvSpPr>
          <p:nvPr>
            <p:ph type="pic" idx="5"/>
          </p:nvPr>
        </p:nvSpPr>
        <p:spPr>
          <a:xfrm>
            <a:off x="9080809" y="561976"/>
            <a:ext cx="2476499" cy="466725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7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69" name="Google Shape;169;p23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70" name="Google Shape;170;p23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927278266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>
  <p:cSld name="Title and Content">
    <p:bg>
      <p:bgPr>
        <a:solidFill>
          <a:srgbClr val="FFFFFF"/>
        </a:solidFill>
        <a:effectLst/>
      </p:bgPr>
    </p:bg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p24"/>
          <p:cNvSpPr txBox="1">
            <a:spLocks noGrp="1"/>
          </p:cNvSpPr>
          <p:nvPr>
            <p:ph type="title"/>
          </p:nvPr>
        </p:nvSpPr>
        <p:spPr>
          <a:xfrm>
            <a:off x="623888" y="417600"/>
            <a:ext cx="10944225" cy="10968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73" name="Google Shape;173;p24"/>
          <p:cNvSpPr txBox="1">
            <a:spLocks noGrp="1"/>
          </p:cNvSpPr>
          <p:nvPr>
            <p:ph type="body" idx="1"/>
          </p:nvPr>
        </p:nvSpPr>
        <p:spPr>
          <a:xfrm>
            <a:off x="623889" y="1704976"/>
            <a:ext cx="8888102" cy="31718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74" name="Google Shape;174;p24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75" name="Google Shape;175;p24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785974536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Numbered">
  <p:cSld name="Numbered">
    <p:bg>
      <p:bgPr>
        <a:solidFill>
          <a:srgbClr val="FFFFFF"/>
        </a:solidFill>
        <a:effectLst/>
      </p:bgPr>
    </p:bg>
    <p:spTree>
      <p:nvGrpSpPr>
        <p:cNvPr id="1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p25"/>
          <p:cNvSpPr txBox="1">
            <a:spLocks noGrp="1"/>
          </p:cNvSpPr>
          <p:nvPr>
            <p:ph type="title"/>
          </p:nvPr>
        </p:nvSpPr>
        <p:spPr>
          <a:xfrm>
            <a:off x="623888" y="417600"/>
            <a:ext cx="10944225" cy="11159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78" name="Google Shape;178;p25"/>
          <p:cNvSpPr txBox="1">
            <a:spLocks noGrp="1"/>
          </p:cNvSpPr>
          <p:nvPr>
            <p:ph type="body" idx="1"/>
          </p:nvPr>
        </p:nvSpPr>
        <p:spPr>
          <a:xfrm>
            <a:off x="623887" y="1809750"/>
            <a:ext cx="8910405" cy="37814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342900" algn="l" rtl="0">
              <a:lnSpc>
                <a:spcPct val="122222"/>
              </a:lnSpc>
              <a:spcBef>
                <a:spcPts val="1134"/>
              </a:spcBef>
              <a:spcAft>
                <a:spcPts val="0"/>
              </a:spcAft>
              <a:buClr>
                <a:schemeClr val="dk2"/>
              </a:buClr>
              <a:buSzPts val="1800"/>
              <a:buFont typeface="Times New Roman"/>
              <a:buAutoNum type="arabicPeriod"/>
              <a:defRPr sz="18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79" name="Google Shape;179;p25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80" name="Google Shape;180;p25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105210877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nfographic x3">
  <p:cSld name="Infographic x3">
    <p:bg>
      <p:bgPr>
        <a:solidFill>
          <a:srgbClr val="FFFFFF"/>
        </a:solidFill>
        <a:effectLst/>
      </p:bgPr>
    </p:bg>
    <p:spTree>
      <p:nvGrpSpPr>
        <p:cNvPr id="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p26"/>
          <p:cNvSpPr txBox="1">
            <a:spLocks noGrp="1"/>
          </p:cNvSpPr>
          <p:nvPr>
            <p:ph type="title"/>
          </p:nvPr>
        </p:nvSpPr>
        <p:spPr>
          <a:xfrm>
            <a:off x="623888" y="417600"/>
            <a:ext cx="10944225" cy="103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83" name="Google Shape;183;p26"/>
          <p:cNvSpPr>
            <a:spLocks noGrp="1"/>
          </p:cNvSpPr>
          <p:nvPr>
            <p:ph type="pic" idx="2"/>
          </p:nvPr>
        </p:nvSpPr>
        <p:spPr>
          <a:xfrm>
            <a:off x="1115485" y="2514601"/>
            <a:ext cx="2645833" cy="1319213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1428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05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4" name="Google Shape;184;p26"/>
          <p:cNvSpPr txBox="1">
            <a:spLocks noGrp="1"/>
          </p:cNvSpPr>
          <p:nvPr>
            <p:ph type="body" idx="1"/>
          </p:nvPr>
        </p:nvSpPr>
        <p:spPr>
          <a:xfrm>
            <a:off x="1107018" y="4425950"/>
            <a:ext cx="2654300" cy="9794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1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5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ctr" rtl="0">
              <a:lnSpc>
                <a:spcPct val="110000"/>
              </a:lnSpc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5" name="Google Shape;185;p26"/>
          <p:cNvSpPr txBox="1">
            <a:spLocks noGrp="1"/>
          </p:cNvSpPr>
          <p:nvPr>
            <p:ph type="body" idx="3"/>
          </p:nvPr>
        </p:nvSpPr>
        <p:spPr>
          <a:xfrm>
            <a:off x="1115485" y="3924926"/>
            <a:ext cx="2645833" cy="4184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17647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34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6" name="Google Shape;186;p26"/>
          <p:cNvSpPr txBox="1">
            <a:spLocks noGrp="1"/>
          </p:cNvSpPr>
          <p:nvPr>
            <p:ph type="body" idx="4"/>
          </p:nvPr>
        </p:nvSpPr>
        <p:spPr>
          <a:xfrm>
            <a:off x="4718399" y="3924926"/>
            <a:ext cx="2645833" cy="4184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17647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34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7" name="Google Shape;187;p26"/>
          <p:cNvSpPr txBox="1">
            <a:spLocks noGrp="1"/>
          </p:cNvSpPr>
          <p:nvPr>
            <p:ph type="body" idx="5"/>
          </p:nvPr>
        </p:nvSpPr>
        <p:spPr>
          <a:xfrm>
            <a:off x="8366804" y="3924927"/>
            <a:ext cx="2645833" cy="4089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17647"/>
              </a:lnSpc>
              <a:spcBef>
                <a:spcPts val="0"/>
              </a:spcBef>
              <a:spcAft>
                <a:spcPts val="0"/>
              </a:spcAft>
              <a:buClr>
                <a:srgbClr val="03873A"/>
              </a:buClr>
              <a:buSzPts val="1400"/>
              <a:buFont typeface="Arial"/>
              <a:buNone/>
              <a:defRPr sz="3400" b="1" i="0" u="none" strike="noStrike" cap="none">
                <a:solidFill>
                  <a:srgbClr val="03873A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8" name="Google Shape;188;p26"/>
          <p:cNvSpPr txBox="1">
            <a:spLocks noGrp="1"/>
          </p:cNvSpPr>
          <p:nvPr>
            <p:ph type="body" idx="6"/>
          </p:nvPr>
        </p:nvSpPr>
        <p:spPr>
          <a:xfrm>
            <a:off x="4721563" y="4425950"/>
            <a:ext cx="2654300" cy="9794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13333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15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ctr" rtl="0">
              <a:lnSpc>
                <a:spcPct val="110000"/>
              </a:lnSpc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9" name="Google Shape;189;p26"/>
          <p:cNvSpPr txBox="1">
            <a:spLocks noGrp="1"/>
          </p:cNvSpPr>
          <p:nvPr>
            <p:ph type="body" idx="7"/>
          </p:nvPr>
        </p:nvSpPr>
        <p:spPr>
          <a:xfrm>
            <a:off x="8376065" y="4425950"/>
            <a:ext cx="2654300" cy="9794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13333"/>
              </a:lnSpc>
              <a:spcBef>
                <a:spcPts val="0"/>
              </a:spcBef>
              <a:spcAft>
                <a:spcPts val="0"/>
              </a:spcAft>
              <a:buClr>
                <a:srgbClr val="03873A"/>
              </a:buClr>
              <a:buSzPts val="1400"/>
              <a:buFont typeface="Arial"/>
              <a:buNone/>
              <a:defRPr sz="1500" b="1" i="0" u="none" strike="noStrike" cap="none">
                <a:solidFill>
                  <a:srgbClr val="03873A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ctr" rtl="0">
              <a:lnSpc>
                <a:spcPct val="110000"/>
              </a:lnSpc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90" name="Google Shape;190;p26"/>
          <p:cNvSpPr txBox="1">
            <a:spLocks noGrp="1"/>
          </p:cNvSpPr>
          <p:nvPr>
            <p:ph type="body" idx="8"/>
          </p:nvPr>
        </p:nvSpPr>
        <p:spPr>
          <a:xfrm>
            <a:off x="7023100" y="6172201"/>
            <a:ext cx="4529329" cy="2285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6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91" name="Google Shape;191;p26"/>
          <p:cNvSpPr>
            <a:spLocks noGrp="1"/>
          </p:cNvSpPr>
          <p:nvPr>
            <p:ph type="pic" idx="9"/>
          </p:nvPr>
        </p:nvSpPr>
        <p:spPr>
          <a:xfrm>
            <a:off x="4716814" y="2514601"/>
            <a:ext cx="2645833" cy="1319213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1428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05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92" name="Google Shape;192;p26"/>
          <p:cNvSpPr>
            <a:spLocks noGrp="1"/>
          </p:cNvSpPr>
          <p:nvPr>
            <p:ph type="pic" idx="13"/>
          </p:nvPr>
        </p:nvSpPr>
        <p:spPr>
          <a:xfrm>
            <a:off x="8374414" y="2514601"/>
            <a:ext cx="2645833" cy="1319213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1428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05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cxnSp>
        <p:nvCxnSpPr>
          <p:cNvPr id="193" name="Google Shape;193;p26"/>
          <p:cNvCxnSpPr/>
          <p:nvPr/>
        </p:nvCxnSpPr>
        <p:spPr>
          <a:xfrm>
            <a:off x="621993" y="6124575"/>
            <a:ext cx="10944000" cy="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94" name="Google Shape;194;p26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95" name="Google Shape;195;p26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163543181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>
  <p:cSld name="Title Only">
    <p:bg>
      <p:bgPr>
        <a:solidFill>
          <a:srgbClr val="FFFFFF"/>
        </a:solidFill>
        <a:effectLst/>
      </p:bgPr>
    </p:bg>
    <p:spTree>
      <p:nvGrpSpPr>
        <p:cNvPr id="1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p27"/>
          <p:cNvSpPr txBox="1">
            <a:spLocks noGrp="1"/>
          </p:cNvSpPr>
          <p:nvPr>
            <p:ph type="title"/>
          </p:nvPr>
        </p:nvSpPr>
        <p:spPr>
          <a:xfrm>
            <a:off x="623888" y="417600"/>
            <a:ext cx="10944225" cy="774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98" name="Google Shape;198;p27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99" name="Google Shape;199;p27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2424935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One column 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>
            <a:spLocks noGrp="1"/>
          </p:cNvSpPr>
          <p:nvPr>
            <p:ph type="title"/>
          </p:nvPr>
        </p:nvSpPr>
        <p:spPr>
          <a:xfrm>
            <a:off x="415600" y="740800"/>
            <a:ext cx="3744000" cy="1007700"/>
          </a:xfrm>
          <a:prstGeom prst="rect">
            <a:avLst/>
          </a:prstGeom>
        </p:spPr>
        <p:txBody>
          <a:bodyPr lIns="121900" tIns="121900" rIns="121900" bIns="121900" anchor="b" anchorCtr="0"/>
          <a:lstStyle>
            <a:lvl1pPr lvl="0">
              <a:spcBef>
                <a:spcPts val="0"/>
              </a:spcBef>
              <a:buSzPct val="100000"/>
              <a:defRPr sz="3200"/>
            </a:lvl1pPr>
            <a:lvl2pPr lvl="1">
              <a:spcBef>
                <a:spcPts val="0"/>
              </a:spcBef>
              <a:buSzPct val="100000"/>
              <a:defRPr sz="3200"/>
            </a:lvl2pPr>
            <a:lvl3pPr lvl="2">
              <a:spcBef>
                <a:spcPts val="0"/>
              </a:spcBef>
              <a:buSzPct val="100000"/>
              <a:defRPr sz="3200"/>
            </a:lvl3pPr>
            <a:lvl4pPr lvl="3">
              <a:spcBef>
                <a:spcPts val="0"/>
              </a:spcBef>
              <a:buSzPct val="100000"/>
              <a:defRPr sz="3200"/>
            </a:lvl4pPr>
            <a:lvl5pPr lvl="4">
              <a:spcBef>
                <a:spcPts val="0"/>
              </a:spcBef>
              <a:buSzPct val="100000"/>
              <a:defRPr sz="3200"/>
            </a:lvl5pPr>
            <a:lvl6pPr lvl="5">
              <a:spcBef>
                <a:spcPts val="0"/>
              </a:spcBef>
              <a:buSzPct val="100000"/>
              <a:defRPr sz="3200"/>
            </a:lvl6pPr>
            <a:lvl7pPr lvl="6">
              <a:spcBef>
                <a:spcPts val="0"/>
              </a:spcBef>
              <a:buSzPct val="100000"/>
              <a:defRPr sz="3200"/>
            </a:lvl7pPr>
            <a:lvl8pPr lvl="7">
              <a:spcBef>
                <a:spcPts val="0"/>
              </a:spcBef>
              <a:buSzPct val="100000"/>
              <a:defRPr sz="3200"/>
            </a:lvl8pPr>
            <a:lvl9pPr lvl="8">
              <a:spcBef>
                <a:spcPts val="0"/>
              </a:spcBef>
              <a:buSzPct val="100000"/>
              <a:defRPr sz="3200"/>
            </a:lvl9pPr>
          </a:lstStyle>
          <a:p>
            <a:endParaRPr/>
          </a:p>
        </p:txBody>
      </p:sp>
      <p:sp>
        <p:nvSpPr>
          <p:cNvPr id="30" name="Shape 30"/>
          <p:cNvSpPr txBox="1">
            <a:spLocks noGrp="1"/>
          </p:cNvSpPr>
          <p:nvPr>
            <p:ph type="body" idx="1"/>
          </p:nvPr>
        </p:nvSpPr>
        <p:spPr>
          <a:xfrm>
            <a:off x="415600" y="1852800"/>
            <a:ext cx="3744000" cy="42393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buSzPct val="100000"/>
              <a:defRPr sz="1600"/>
            </a:lvl1pPr>
            <a:lvl2pPr lvl="1">
              <a:spcBef>
                <a:spcPts val="0"/>
              </a:spcBef>
              <a:buSzPct val="100000"/>
              <a:defRPr sz="1600"/>
            </a:lvl2pPr>
            <a:lvl3pPr lvl="2">
              <a:spcBef>
                <a:spcPts val="0"/>
              </a:spcBef>
              <a:buSzPct val="100000"/>
              <a:defRPr sz="1600"/>
            </a:lvl3pPr>
            <a:lvl4pPr lvl="3">
              <a:spcBef>
                <a:spcPts val="0"/>
              </a:spcBef>
              <a:buSzPct val="100000"/>
              <a:defRPr sz="1600"/>
            </a:lvl4pPr>
            <a:lvl5pPr lvl="4">
              <a:spcBef>
                <a:spcPts val="0"/>
              </a:spcBef>
              <a:buSzPct val="100000"/>
              <a:defRPr sz="1600"/>
            </a:lvl5pPr>
            <a:lvl6pPr lvl="5">
              <a:spcBef>
                <a:spcPts val="0"/>
              </a:spcBef>
              <a:buSzPct val="100000"/>
              <a:defRPr sz="1600"/>
            </a:lvl6pPr>
            <a:lvl7pPr lvl="6">
              <a:spcBef>
                <a:spcPts val="0"/>
              </a:spcBef>
              <a:buSzPct val="100000"/>
              <a:defRPr sz="1600"/>
            </a:lvl7pPr>
            <a:lvl8pPr lvl="7">
              <a:spcBef>
                <a:spcPts val="0"/>
              </a:spcBef>
              <a:buSzPct val="100000"/>
              <a:defRPr sz="1600"/>
            </a:lvl8pPr>
            <a:lvl9pPr lvl="8">
              <a:spcBef>
                <a:spcPts val="0"/>
              </a:spcBef>
              <a:buSzPct val="100000"/>
              <a:defRPr sz="1600"/>
            </a:lvl9pPr>
          </a:lstStyle>
          <a:p>
            <a:endParaRPr/>
          </a:p>
        </p:txBody>
      </p:sp>
      <p:sp>
        <p:nvSpPr>
          <p:cNvPr id="31" name="Shape 31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ample Boxed Text x3">
  <p:cSld name="Sample Boxed Text x3">
    <p:bg>
      <p:bgPr>
        <a:solidFill>
          <a:srgbClr val="FFFFFF"/>
        </a:solidFill>
        <a:effectLst/>
      </p:bgPr>
    </p:bg>
    <p:spTree>
      <p:nvGrpSpPr>
        <p:cNvPr id="1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p28"/>
          <p:cNvSpPr/>
          <p:nvPr/>
        </p:nvSpPr>
        <p:spPr>
          <a:xfrm>
            <a:off x="629604" y="2669156"/>
            <a:ext cx="3470400" cy="468000"/>
          </a:xfrm>
          <a:prstGeom prst="rect">
            <a:avLst/>
          </a:prstGeom>
          <a:solidFill>
            <a:srgbClr val="03873A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2" name="Google Shape;202;p28"/>
          <p:cNvSpPr/>
          <p:nvPr/>
        </p:nvSpPr>
        <p:spPr>
          <a:xfrm>
            <a:off x="629604" y="3129775"/>
            <a:ext cx="3470400" cy="2140066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3" name="Google Shape;203;p28"/>
          <p:cNvSpPr txBox="1">
            <a:spLocks noGrp="1"/>
          </p:cNvSpPr>
          <p:nvPr>
            <p:ph type="title"/>
          </p:nvPr>
        </p:nvSpPr>
        <p:spPr>
          <a:xfrm>
            <a:off x="629605" y="417601"/>
            <a:ext cx="10938728" cy="9444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204" name="Google Shape;204;p28"/>
          <p:cNvSpPr txBox="1">
            <a:spLocks noGrp="1"/>
          </p:cNvSpPr>
          <p:nvPr>
            <p:ph type="body" idx="1"/>
          </p:nvPr>
        </p:nvSpPr>
        <p:spPr>
          <a:xfrm>
            <a:off x="876950" y="2687951"/>
            <a:ext cx="2921479" cy="428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ctr" rtl="0">
              <a:lnSpc>
                <a:spcPct val="104999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20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Arial"/>
              <a:buChar char="•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000"/>
              <a:buFont typeface="Arial"/>
              <a:buChar char="‒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7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85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»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05" name="Google Shape;205;p28"/>
          <p:cNvSpPr txBox="1">
            <a:spLocks noGrp="1"/>
          </p:cNvSpPr>
          <p:nvPr>
            <p:ph type="body" idx="2"/>
          </p:nvPr>
        </p:nvSpPr>
        <p:spPr>
          <a:xfrm>
            <a:off x="894018" y="3226998"/>
            <a:ext cx="2994625" cy="15520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048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-"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06" name="Google Shape;206;p28"/>
          <p:cNvSpPr/>
          <p:nvPr/>
        </p:nvSpPr>
        <p:spPr>
          <a:xfrm>
            <a:off x="4387649" y="2669156"/>
            <a:ext cx="3470400" cy="4680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7" name="Google Shape;207;p28"/>
          <p:cNvSpPr/>
          <p:nvPr/>
        </p:nvSpPr>
        <p:spPr>
          <a:xfrm>
            <a:off x="4387649" y="3129775"/>
            <a:ext cx="3470400" cy="2140066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8" name="Google Shape;208;p28"/>
          <p:cNvSpPr txBox="1">
            <a:spLocks noGrp="1"/>
          </p:cNvSpPr>
          <p:nvPr>
            <p:ph type="body" idx="3"/>
          </p:nvPr>
        </p:nvSpPr>
        <p:spPr>
          <a:xfrm>
            <a:off x="4634995" y="2687951"/>
            <a:ext cx="2921479" cy="428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ctr" rtl="0">
              <a:lnSpc>
                <a:spcPct val="104999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20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Arial"/>
              <a:buChar char="•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000"/>
              <a:buFont typeface="Arial"/>
              <a:buChar char="‒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7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85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»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09" name="Google Shape;209;p28"/>
          <p:cNvSpPr txBox="1">
            <a:spLocks noGrp="1"/>
          </p:cNvSpPr>
          <p:nvPr>
            <p:ph type="body" idx="4"/>
          </p:nvPr>
        </p:nvSpPr>
        <p:spPr>
          <a:xfrm>
            <a:off x="4652063" y="3226998"/>
            <a:ext cx="2994625" cy="15520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048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-"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10" name="Google Shape;210;p28"/>
          <p:cNvSpPr/>
          <p:nvPr/>
        </p:nvSpPr>
        <p:spPr>
          <a:xfrm>
            <a:off x="8097933" y="2669156"/>
            <a:ext cx="3470400" cy="46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1" name="Google Shape;211;p28"/>
          <p:cNvSpPr/>
          <p:nvPr/>
        </p:nvSpPr>
        <p:spPr>
          <a:xfrm>
            <a:off x="8097933" y="3129775"/>
            <a:ext cx="3470400" cy="2140066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2" name="Google Shape;212;p28"/>
          <p:cNvSpPr txBox="1">
            <a:spLocks noGrp="1"/>
          </p:cNvSpPr>
          <p:nvPr>
            <p:ph type="body" idx="5"/>
          </p:nvPr>
        </p:nvSpPr>
        <p:spPr>
          <a:xfrm>
            <a:off x="8345279" y="2687951"/>
            <a:ext cx="2921479" cy="428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ctr" rtl="0">
              <a:lnSpc>
                <a:spcPct val="104999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20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Arial"/>
              <a:buChar char="•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000"/>
              <a:buFont typeface="Arial"/>
              <a:buChar char="‒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7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85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»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13" name="Google Shape;213;p28"/>
          <p:cNvSpPr txBox="1">
            <a:spLocks noGrp="1"/>
          </p:cNvSpPr>
          <p:nvPr>
            <p:ph type="body" idx="6"/>
          </p:nvPr>
        </p:nvSpPr>
        <p:spPr>
          <a:xfrm>
            <a:off x="8362347" y="3226998"/>
            <a:ext cx="2994625" cy="15520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048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-"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14" name="Google Shape;214;p28"/>
          <p:cNvSpPr txBox="1">
            <a:spLocks noGrp="1"/>
          </p:cNvSpPr>
          <p:nvPr>
            <p:ph type="body" idx="7"/>
          </p:nvPr>
        </p:nvSpPr>
        <p:spPr>
          <a:xfrm>
            <a:off x="635039" y="1685925"/>
            <a:ext cx="10933074" cy="64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15" name="Google Shape;215;p28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216" name="Google Shape;216;p28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049950497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ample Boxed Text with Image x3">
  <p:cSld name="Sample Boxed Text with Image x3">
    <p:bg>
      <p:bgPr>
        <a:solidFill>
          <a:srgbClr val="FFFFFF"/>
        </a:solidFill>
        <a:effectLst/>
      </p:bgPr>
    </p:bg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p29"/>
          <p:cNvSpPr/>
          <p:nvPr/>
        </p:nvSpPr>
        <p:spPr>
          <a:xfrm>
            <a:off x="4376412" y="2477659"/>
            <a:ext cx="3446400" cy="171845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9" name="Google Shape;219;p29"/>
          <p:cNvSpPr/>
          <p:nvPr/>
        </p:nvSpPr>
        <p:spPr>
          <a:xfrm>
            <a:off x="8112069" y="2477659"/>
            <a:ext cx="3446400" cy="171845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0" name="Google Shape;220;p29"/>
          <p:cNvSpPr/>
          <p:nvPr/>
        </p:nvSpPr>
        <p:spPr>
          <a:xfrm>
            <a:off x="640755" y="2477659"/>
            <a:ext cx="3446400" cy="171845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1" name="Google Shape;221;p29"/>
          <p:cNvSpPr txBox="1">
            <a:spLocks noGrp="1"/>
          </p:cNvSpPr>
          <p:nvPr>
            <p:ph type="title"/>
          </p:nvPr>
        </p:nvSpPr>
        <p:spPr>
          <a:xfrm>
            <a:off x="624468" y="417601"/>
            <a:ext cx="10934001" cy="9444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222" name="Google Shape;222;p29"/>
          <p:cNvSpPr txBox="1">
            <a:spLocks noGrp="1"/>
          </p:cNvSpPr>
          <p:nvPr>
            <p:ph type="body" idx="1"/>
          </p:nvPr>
        </p:nvSpPr>
        <p:spPr>
          <a:xfrm>
            <a:off x="823643" y="3603583"/>
            <a:ext cx="3149600" cy="4401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L="457200" marR="0" lvl="0" indent="-228600" algn="ctr" rtl="0">
              <a:lnSpc>
                <a:spcPct val="875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04800" algn="l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-"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3" name="Google Shape;223;p29"/>
          <p:cNvSpPr txBox="1">
            <a:spLocks noGrp="1"/>
          </p:cNvSpPr>
          <p:nvPr>
            <p:ph type="body" idx="2"/>
          </p:nvPr>
        </p:nvSpPr>
        <p:spPr>
          <a:xfrm>
            <a:off x="635040" y="1685925"/>
            <a:ext cx="10923430" cy="64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4" name="Google Shape;224;p29"/>
          <p:cNvSpPr>
            <a:spLocks noGrp="1"/>
          </p:cNvSpPr>
          <p:nvPr>
            <p:ph type="pic" idx="3"/>
          </p:nvPr>
        </p:nvSpPr>
        <p:spPr>
          <a:xfrm>
            <a:off x="640755" y="4167534"/>
            <a:ext cx="3446400" cy="17526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5" name="Google Shape;225;p29"/>
          <p:cNvSpPr txBox="1">
            <a:spLocks noGrp="1"/>
          </p:cNvSpPr>
          <p:nvPr>
            <p:ph type="body" idx="4"/>
          </p:nvPr>
        </p:nvSpPr>
        <p:spPr>
          <a:xfrm>
            <a:off x="4559300" y="3603583"/>
            <a:ext cx="3149600" cy="4401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L="457200" marR="0" lvl="0" indent="-228600" algn="ctr" rtl="0">
              <a:lnSpc>
                <a:spcPct val="875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04800" algn="l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-"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6" name="Google Shape;226;p29"/>
          <p:cNvSpPr>
            <a:spLocks noGrp="1"/>
          </p:cNvSpPr>
          <p:nvPr>
            <p:ph type="pic" idx="5"/>
          </p:nvPr>
        </p:nvSpPr>
        <p:spPr>
          <a:xfrm>
            <a:off x="4376412" y="4167534"/>
            <a:ext cx="3446400" cy="17526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7" name="Google Shape;227;p29"/>
          <p:cNvSpPr txBox="1">
            <a:spLocks noGrp="1"/>
          </p:cNvSpPr>
          <p:nvPr>
            <p:ph type="body" idx="6"/>
          </p:nvPr>
        </p:nvSpPr>
        <p:spPr>
          <a:xfrm>
            <a:off x="8294957" y="3603583"/>
            <a:ext cx="3149600" cy="4401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L="457200" marR="0" lvl="0" indent="-228600" algn="ctr" rtl="0">
              <a:lnSpc>
                <a:spcPct val="875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04800" algn="l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-"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8" name="Google Shape;228;p29"/>
          <p:cNvSpPr>
            <a:spLocks noGrp="1"/>
          </p:cNvSpPr>
          <p:nvPr>
            <p:ph type="pic" idx="7"/>
          </p:nvPr>
        </p:nvSpPr>
        <p:spPr>
          <a:xfrm>
            <a:off x="8112069" y="4167534"/>
            <a:ext cx="3446400" cy="17526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9" name="Google Shape;229;p29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230" name="Google Shape;230;p29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31" name="Google Shape;231;p29"/>
          <p:cNvSpPr txBox="1">
            <a:spLocks noGrp="1"/>
          </p:cNvSpPr>
          <p:nvPr>
            <p:ph type="body" idx="8"/>
          </p:nvPr>
        </p:nvSpPr>
        <p:spPr>
          <a:xfrm>
            <a:off x="823643" y="2554853"/>
            <a:ext cx="3149599" cy="11499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73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32" name="Google Shape;232;p29"/>
          <p:cNvSpPr txBox="1">
            <a:spLocks noGrp="1"/>
          </p:cNvSpPr>
          <p:nvPr>
            <p:ph type="body" idx="9"/>
          </p:nvPr>
        </p:nvSpPr>
        <p:spPr>
          <a:xfrm>
            <a:off x="4559300" y="2555413"/>
            <a:ext cx="3149599" cy="11499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3873A"/>
              </a:buClr>
              <a:buSzPts val="1400"/>
              <a:buFont typeface="Arial"/>
              <a:buNone/>
              <a:defRPr sz="7300" b="1" i="0" u="none" strike="noStrike" cap="none">
                <a:solidFill>
                  <a:srgbClr val="03873A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33" name="Google Shape;233;p29"/>
          <p:cNvSpPr txBox="1">
            <a:spLocks noGrp="1"/>
          </p:cNvSpPr>
          <p:nvPr>
            <p:ph type="body" idx="13"/>
          </p:nvPr>
        </p:nvSpPr>
        <p:spPr>
          <a:xfrm>
            <a:off x="8282109" y="2554853"/>
            <a:ext cx="3149599" cy="11499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73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824929853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Subheading">
  <p:cSld name="Title and Subheading">
    <p:bg>
      <p:bgPr>
        <a:solidFill>
          <a:srgbClr val="FFFFFF"/>
        </a:solidFill>
        <a:effectLst/>
      </p:bgPr>
    </p:bg>
    <p:spTree>
      <p:nvGrpSpPr>
        <p:cNvPr id="1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Google Shape;235;p30"/>
          <p:cNvSpPr txBox="1">
            <a:spLocks noGrp="1"/>
          </p:cNvSpPr>
          <p:nvPr>
            <p:ph type="title"/>
          </p:nvPr>
        </p:nvSpPr>
        <p:spPr>
          <a:xfrm>
            <a:off x="623888" y="417600"/>
            <a:ext cx="10944225" cy="774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236" name="Google Shape;236;p30"/>
          <p:cNvSpPr txBox="1">
            <a:spLocks noGrp="1"/>
          </p:cNvSpPr>
          <p:nvPr>
            <p:ph type="body" idx="1"/>
          </p:nvPr>
        </p:nvSpPr>
        <p:spPr>
          <a:xfrm>
            <a:off x="623889" y="1685925"/>
            <a:ext cx="6356774" cy="64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37" name="Google Shape;237;p30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238" name="Google Shape;238;p30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176000215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>
  <p:cSld name="Blank">
    <p:bg>
      <p:bgPr>
        <a:solidFill>
          <a:srgbClr val="FFFFFF"/>
        </a:solidFill>
        <a:effectLst/>
      </p:bgPr>
    </p:bg>
    <p:spTree>
      <p:nvGrpSpPr>
        <p:cNvPr id="1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Google Shape;240;p31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241" name="Google Shape;241;p31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849770772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More to Learn">
  <p:cSld name="More to Learn">
    <p:bg>
      <p:bgPr>
        <a:solidFill>
          <a:schemeClr val="lt2"/>
        </a:solidFill>
        <a:effectLst/>
      </p:bgPr>
    </p:bg>
    <p:spTree>
      <p:nvGrpSpPr>
        <p:cNvPr id="1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3" name="Google Shape;243;p32"/>
          <p:cNvPicPr preferRelativeResize="0"/>
          <p:nvPr/>
        </p:nvPicPr>
        <p:blipFill rotWithShape="1">
          <a:blip r:embed="rId2">
            <a:alphaModFix/>
          </a:blip>
          <a:srcRect t="5771" b="5310"/>
          <a:stretch/>
        </p:blipFill>
        <p:spPr>
          <a:xfrm>
            <a:off x="2441349" y="0"/>
            <a:ext cx="75492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44" name="Google Shape;244;p32"/>
          <p:cNvSpPr txBox="1">
            <a:spLocks noGrp="1"/>
          </p:cNvSpPr>
          <p:nvPr>
            <p:ph type="ctrTitle"/>
          </p:nvPr>
        </p:nvSpPr>
        <p:spPr>
          <a:xfrm>
            <a:off x="3111499" y="2728867"/>
            <a:ext cx="6208900" cy="9858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L="0" marR="0" lvl="0" indent="0" algn="ctr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245" name="Google Shape;245;p32"/>
          <p:cNvSpPr txBox="1">
            <a:spLocks noGrp="1"/>
          </p:cNvSpPr>
          <p:nvPr>
            <p:ph type="body" idx="1"/>
          </p:nvPr>
        </p:nvSpPr>
        <p:spPr>
          <a:xfrm>
            <a:off x="3124200" y="3829050"/>
            <a:ext cx="6324600" cy="6381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ctr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8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953940545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Final Slide Option1" type="blank">
  <p:cSld name="Final Slide Option1">
    <p:bg>
      <p:bgPr>
        <a:solidFill>
          <a:schemeClr val="lt2"/>
        </a:solidFill>
        <a:effectLst/>
      </p:bgPr>
    </p:bg>
    <p:spTree>
      <p:nvGrpSpPr>
        <p:cNvPr id="1" name="Shape 2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7" name="Google Shape;247;p3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4433178" y="3558921"/>
            <a:ext cx="3380239" cy="21640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231204494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Final Slide Option2">
  <p:cSld name="Final Slide Option2">
    <p:bg>
      <p:bgPr>
        <a:solidFill>
          <a:schemeClr val="lt1"/>
        </a:solidFill>
        <a:effectLst/>
      </p:bgPr>
    </p:bg>
    <p:spTree>
      <p:nvGrpSpPr>
        <p:cNvPr id="1" name="Shape 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9" name="Google Shape;249;p3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4433176" y="3558921"/>
            <a:ext cx="3380239" cy="21640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780519768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Final Slide Option3">
  <p:cSld name="Final Slide Option3">
    <p:bg>
      <p:bgPr>
        <a:solidFill>
          <a:srgbClr val="595959"/>
        </a:solidFill>
        <a:effectLst/>
      </p:bgPr>
    </p:bg>
    <p:spTree>
      <p:nvGrpSpPr>
        <p:cNvPr id="1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1" name="Google Shape;251;p3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4433178" y="3558921"/>
            <a:ext cx="3380239" cy="21640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2515926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Main 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>
            <a:spLocks noGrp="1"/>
          </p:cNvSpPr>
          <p:nvPr>
            <p:ph type="title"/>
          </p:nvPr>
        </p:nvSpPr>
        <p:spPr>
          <a:xfrm>
            <a:off x="653666" y="600200"/>
            <a:ext cx="8490300" cy="5454300"/>
          </a:xfrm>
          <a:prstGeom prst="rect">
            <a:avLst/>
          </a:prstGeom>
        </p:spPr>
        <p:txBody>
          <a:bodyPr lIns="121900" tIns="121900" rIns="121900" bIns="121900" anchor="ctr" anchorCtr="0"/>
          <a:lstStyle>
            <a:lvl1pPr lvl="0">
              <a:spcBef>
                <a:spcPts val="0"/>
              </a:spcBef>
              <a:buSzPct val="100000"/>
              <a:defRPr sz="6400"/>
            </a:lvl1pPr>
            <a:lvl2pPr lvl="1">
              <a:spcBef>
                <a:spcPts val="0"/>
              </a:spcBef>
              <a:buSzPct val="100000"/>
              <a:defRPr sz="6400"/>
            </a:lvl2pPr>
            <a:lvl3pPr lvl="2">
              <a:spcBef>
                <a:spcPts val="0"/>
              </a:spcBef>
              <a:buSzPct val="100000"/>
              <a:defRPr sz="6400"/>
            </a:lvl3pPr>
            <a:lvl4pPr lvl="3">
              <a:spcBef>
                <a:spcPts val="0"/>
              </a:spcBef>
              <a:buSzPct val="100000"/>
              <a:defRPr sz="6400"/>
            </a:lvl4pPr>
            <a:lvl5pPr lvl="4">
              <a:spcBef>
                <a:spcPts val="0"/>
              </a:spcBef>
              <a:buSzPct val="100000"/>
              <a:defRPr sz="6400"/>
            </a:lvl5pPr>
            <a:lvl6pPr lvl="5">
              <a:spcBef>
                <a:spcPts val="0"/>
              </a:spcBef>
              <a:buSzPct val="100000"/>
              <a:defRPr sz="6400"/>
            </a:lvl6pPr>
            <a:lvl7pPr lvl="6">
              <a:spcBef>
                <a:spcPts val="0"/>
              </a:spcBef>
              <a:buSzPct val="100000"/>
              <a:defRPr sz="6400"/>
            </a:lvl7pPr>
            <a:lvl8pPr lvl="7">
              <a:spcBef>
                <a:spcPts val="0"/>
              </a:spcBef>
              <a:buSzPct val="100000"/>
              <a:defRPr sz="6400"/>
            </a:lvl8pPr>
            <a:lvl9pPr lvl="8">
              <a:spcBef>
                <a:spcPts val="0"/>
              </a:spcBef>
              <a:buSzPct val="100000"/>
              <a:defRPr sz="6400"/>
            </a:lvl9pPr>
          </a:lstStyle>
          <a:p>
            <a:endParaRPr/>
          </a:p>
        </p:txBody>
      </p:sp>
      <p:sp>
        <p:nvSpPr>
          <p:cNvPr id="34" name="Shape 34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Section title and 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/>
          <p:nvPr/>
        </p:nvSpPr>
        <p:spPr>
          <a:xfrm>
            <a:off x="6096000" y="-166"/>
            <a:ext cx="6096000" cy="685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7" name="Shape 37"/>
          <p:cNvSpPr txBox="1">
            <a:spLocks noGrp="1"/>
          </p:cNvSpPr>
          <p:nvPr>
            <p:ph type="title"/>
          </p:nvPr>
        </p:nvSpPr>
        <p:spPr>
          <a:xfrm>
            <a:off x="354000" y="1644233"/>
            <a:ext cx="5393700" cy="1976400"/>
          </a:xfrm>
          <a:prstGeom prst="rect">
            <a:avLst/>
          </a:prstGeom>
        </p:spPr>
        <p:txBody>
          <a:bodyPr lIns="121900" tIns="121900" rIns="121900" bIns="121900" anchor="b" anchorCtr="0"/>
          <a:lstStyle>
            <a:lvl1pPr lvl="0" algn="ctr">
              <a:spcBef>
                <a:spcPts val="0"/>
              </a:spcBef>
              <a:buSzPct val="100000"/>
              <a:defRPr sz="5600"/>
            </a:lvl1pPr>
            <a:lvl2pPr lvl="1" algn="ctr">
              <a:spcBef>
                <a:spcPts val="0"/>
              </a:spcBef>
              <a:buSzPct val="100000"/>
              <a:defRPr sz="5600"/>
            </a:lvl2pPr>
            <a:lvl3pPr lvl="2" algn="ctr">
              <a:spcBef>
                <a:spcPts val="0"/>
              </a:spcBef>
              <a:buSzPct val="100000"/>
              <a:defRPr sz="5600"/>
            </a:lvl3pPr>
            <a:lvl4pPr lvl="3" algn="ctr">
              <a:spcBef>
                <a:spcPts val="0"/>
              </a:spcBef>
              <a:buSzPct val="100000"/>
              <a:defRPr sz="5600"/>
            </a:lvl4pPr>
            <a:lvl5pPr lvl="4" algn="ctr">
              <a:spcBef>
                <a:spcPts val="0"/>
              </a:spcBef>
              <a:buSzPct val="100000"/>
              <a:defRPr sz="5600"/>
            </a:lvl5pPr>
            <a:lvl6pPr lvl="5" algn="ctr">
              <a:spcBef>
                <a:spcPts val="0"/>
              </a:spcBef>
              <a:buSzPct val="100000"/>
              <a:defRPr sz="5600"/>
            </a:lvl6pPr>
            <a:lvl7pPr lvl="6" algn="ctr">
              <a:spcBef>
                <a:spcPts val="0"/>
              </a:spcBef>
              <a:buSzPct val="100000"/>
              <a:defRPr sz="5600"/>
            </a:lvl7pPr>
            <a:lvl8pPr lvl="7" algn="ctr">
              <a:spcBef>
                <a:spcPts val="0"/>
              </a:spcBef>
              <a:buSzPct val="100000"/>
              <a:defRPr sz="5600"/>
            </a:lvl8pPr>
            <a:lvl9pPr lvl="8" algn="ctr">
              <a:spcBef>
                <a:spcPts val="0"/>
              </a:spcBef>
              <a:buSzPct val="100000"/>
              <a:defRPr sz="5600"/>
            </a:lvl9pPr>
          </a:lstStyle>
          <a:p>
            <a:endParaRPr/>
          </a:p>
        </p:txBody>
      </p:sp>
      <p:sp>
        <p:nvSpPr>
          <p:cNvPr id="38" name="Shape 38"/>
          <p:cNvSpPr txBox="1">
            <a:spLocks noGrp="1"/>
          </p:cNvSpPr>
          <p:nvPr>
            <p:ph type="subTitle" idx="1"/>
          </p:nvPr>
        </p:nvSpPr>
        <p:spPr>
          <a:xfrm>
            <a:off x="354000" y="3737433"/>
            <a:ext cx="5393700" cy="16467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9pPr>
          </a:lstStyle>
          <a:p>
            <a:endParaRPr/>
          </a:p>
        </p:txBody>
      </p:sp>
      <p:sp>
        <p:nvSpPr>
          <p:cNvPr id="39" name="Shape 39"/>
          <p:cNvSpPr txBox="1">
            <a:spLocks noGrp="1"/>
          </p:cNvSpPr>
          <p:nvPr>
            <p:ph type="body" idx="2"/>
          </p:nvPr>
        </p:nvSpPr>
        <p:spPr>
          <a:xfrm>
            <a:off x="6586000" y="965433"/>
            <a:ext cx="5115900" cy="4926900"/>
          </a:xfrm>
          <a:prstGeom prst="rect">
            <a:avLst/>
          </a:prstGeom>
        </p:spPr>
        <p:txBody>
          <a:bodyPr lIns="121900" tIns="121900" rIns="121900" bIns="121900" anchor="ctr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0" name="Shape 40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aption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42"/>
          <p:cNvSpPr txBox="1">
            <a:spLocks noGrp="1"/>
          </p:cNvSpPr>
          <p:nvPr>
            <p:ph type="body" idx="1"/>
          </p:nvPr>
        </p:nvSpPr>
        <p:spPr>
          <a:xfrm>
            <a:off x="415600" y="5640766"/>
            <a:ext cx="7998300" cy="806700"/>
          </a:xfrm>
          <a:prstGeom prst="rect">
            <a:avLst/>
          </a:prstGeom>
        </p:spPr>
        <p:txBody>
          <a:bodyPr lIns="121900" tIns="121900" rIns="121900" bIns="121900" anchor="ctr" anchorCtr="0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</a:lstStyle>
          <a:p>
            <a:endParaRPr/>
          </a:p>
        </p:txBody>
      </p:sp>
      <p:sp>
        <p:nvSpPr>
          <p:cNvPr id="43" name="Shape 43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Big 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 txBox="1">
            <a:spLocks noGrp="1"/>
          </p:cNvSpPr>
          <p:nvPr>
            <p:ph type="title"/>
          </p:nvPr>
        </p:nvSpPr>
        <p:spPr>
          <a:xfrm>
            <a:off x="415600" y="1474833"/>
            <a:ext cx="11360700" cy="2618100"/>
          </a:xfrm>
          <a:prstGeom prst="rect">
            <a:avLst/>
          </a:prstGeom>
        </p:spPr>
        <p:txBody>
          <a:bodyPr lIns="121900" tIns="121900" rIns="121900" bIns="121900" anchor="b" anchorCtr="0"/>
          <a:lstStyle>
            <a:lvl1pPr lvl="0" algn="ctr">
              <a:spcBef>
                <a:spcPts val="0"/>
              </a:spcBef>
              <a:buSzPct val="100000"/>
              <a:defRPr sz="16000"/>
            </a:lvl1pPr>
            <a:lvl2pPr lvl="1" algn="ctr">
              <a:spcBef>
                <a:spcPts val="0"/>
              </a:spcBef>
              <a:buSzPct val="100000"/>
              <a:defRPr sz="16000"/>
            </a:lvl2pPr>
            <a:lvl3pPr lvl="2" algn="ctr">
              <a:spcBef>
                <a:spcPts val="0"/>
              </a:spcBef>
              <a:buSzPct val="100000"/>
              <a:defRPr sz="16000"/>
            </a:lvl3pPr>
            <a:lvl4pPr lvl="3" algn="ctr">
              <a:spcBef>
                <a:spcPts val="0"/>
              </a:spcBef>
              <a:buSzPct val="100000"/>
              <a:defRPr sz="16000"/>
            </a:lvl4pPr>
            <a:lvl5pPr lvl="4" algn="ctr">
              <a:spcBef>
                <a:spcPts val="0"/>
              </a:spcBef>
              <a:buSzPct val="100000"/>
              <a:defRPr sz="16000"/>
            </a:lvl5pPr>
            <a:lvl6pPr lvl="5" algn="ctr">
              <a:spcBef>
                <a:spcPts val="0"/>
              </a:spcBef>
              <a:buSzPct val="100000"/>
              <a:defRPr sz="16000"/>
            </a:lvl6pPr>
            <a:lvl7pPr lvl="6" algn="ctr">
              <a:spcBef>
                <a:spcPts val="0"/>
              </a:spcBef>
              <a:buSzPct val="100000"/>
              <a:defRPr sz="16000"/>
            </a:lvl7pPr>
            <a:lvl8pPr lvl="7" algn="ctr">
              <a:spcBef>
                <a:spcPts val="0"/>
              </a:spcBef>
              <a:buSzPct val="100000"/>
              <a:defRPr sz="16000"/>
            </a:lvl8pPr>
            <a:lvl9pPr lvl="8" algn="ctr">
              <a:spcBef>
                <a:spcPts val="0"/>
              </a:spcBef>
              <a:buSzPct val="100000"/>
              <a:defRPr sz="16000"/>
            </a:lvl9pPr>
          </a:lstStyle>
          <a:p>
            <a:endParaRPr/>
          </a:p>
        </p:txBody>
      </p:sp>
      <p:sp>
        <p:nvSpPr>
          <p:cNvPr id="46" name="Shape 46"/>
          <p:cNvSpPr txBox="1">
            <a:spLocks noGrp="1"/>
          </p:cNvSpPr>
          <p:nvPr>
            <p:ph type="body" idx="1"/>
          </p:nvPr>
        </p:nvSpPr>
        <p:spPr>
          <a:xfrm>
            <a:off x="415600" y="4202966"/>
            <a:ext cx="11360700" cy="17343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 algn="ctr">
              <a:spcBef>
                <a:spcPts val="0"/>
              </a:spcBef>
              <a:defRPr/>
            </a:lvl1pPr>
            <a:lvl2pPr lvl="1" algn="ctr">
              <a:spcBef>
                <a:spcPts val="0"/>
              </a:spcBef>
              <a:defRPr/>
            </a:lvl2pPr>
            <a:lvl3pPr lvl="2" algn="ctr">
              <a:spcBef>
                <a:spcPts val="0"/>
              </a:spcBef>
              <a:defRPr/>
            </a:lvl3pPr>
            <a:lvl4pPr lvl="3" algn="ctr">
              <a:spcBef>
                <a:spcPts val="0"/>
              </a:spcBef>
              <a:defRPr/>
            </a:lvl4pPr>
            <a:lvl5pPr lvl="4" algn="ctr">
              <a:spcBef>
                <a:spcPts val="0"/>
              </a:spcBef>
              <a:defRPr/>
            </a:lvl5pPr>
            <a:lvl6pPr lvl="5" algn="ctr">
              <a:spcBef>
                <a:spcPts val="0"/>
              </a:spcBef>
              <a:defRPr/>
            </a:lvl6pPr>
            <a:lvl7pPr lvl="6" algn="ctr">
              <a:spcBef>
                <a:spcPts val="0"/>
              </a:spcBef>
              <a:defRPr/>
            </a:lvl7pPr>
            <a:lvl8pPr lvl="7" algn="ctr">
              <a:spcBef>
                <a:spcPts val="0"/>
              </a:spcBef>
              <a:defRPr/>
            </a:lvl8pPr>
            <a:lvl9pPr lvl="8" algn="ctr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7" name="Shape 47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13" Type="http://schemas.openxmlformats.org/officeDocument/2006/relationships/slideLayout" Target="../slideLayouts/slideLayout36.xml"/><Relationship Id="rId18" Type="http://schemas.openxmlformats.org/officeDocument/2006/relationships/slideLayout" Target="../slideLayouts/slideLayout41.xml"/><Relationship Id="rId26" Type="http://schemas.openxmlformats.org/officeDocument/2006/relationships/slideLayout" Target="../slideLayouts/slideLayout49.xml"/><Relationship Id="rId3" Type="http://schemas.openxmlformats.org/officeDocument/2006/relationships/slideLayout" Target="../slideLayouts/slideLayout26.xml"/><Relationship Id="rId21" Type="http://schemas.openxmlformats.org/officeDocument/2006/relationships/slideLayout" Target="../slideLayouts/slideLayout44.xml"/><Relationship Id="rId34" Type="http://schemas.openxmlformats.org/officeDocument/2006/relationships/slideLayout" Target="../slideLayouts/slideLayout57.xml"/><Relationship Id="rId7" Type="http://schemas.openxmlformats.org/officeDocument/2006/relationships/slideLayout" Target="../slideLayouts/slideLayout30.xml"/><Relationship Id="rId12" Type="http://schemas.openxmlformats.org/officeDocument/2006/relationships/slideLayout" Target="../slideLayouts/slideLayout35.xml"/><Relationship Id="rId17" Type="http://schemas.openxmlformats.org/officeDocument/2006/relationships/slideLayout" Target="../slideLayouts/slideLayout40.xml"/><Relationship Id="rId25" Type="http://schemas.openxmlformats.org/officeDocument/2006/relationships/slideLayout" Target="../slideLayouts/slideLayout48.xml"/><Relationship Id="rId33" Type="http://schemas.openxmlformats.org/officeDocument/2006/relationships/slideLayout" Target="../slideLayouts/slideLayout56.xml"/><Relationship Id="rId2" Type="http://schemas.openxmlformats.org/officeDocument/2006/relationships/slideLayout" Target="../slideLayouts/slideLayout25.xml"/><Relationship Id="rId16" Type="http://schemas.openxmlformats.org/officeDocument/2006/relationships/slideLayout" Target="../slideLayouts/slideLayout39.xml"/><Relationship Id="rId20" Type="http://schemas.openxmlformats.org/officeDocument/2006/relationships/slideLayout" Target="../slideLayouts/slideLayout43.xml"/><Relationship Id="rId29" Type="http://schemas.openxmlformats.org/officeDocument/2006/relationships/slideLayout" Target="../slideLayouts/slideLayout52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24" Type="http://schemas.openxmlformats.org/officeDocument/2006/relationships/slideLayout" Target="../slideLayouts/slideLayout47.xml"/><Relationship Id="rId32" Type="http://schemas.openxmlformats.org/officeDocument/2006/relationships/slideLayout" Target="../slideLayouts/slideLayout55.xml"/><Relationship Id="rId5" Type="http://schemas.openxmlformats.org/officeDocument/2006/relationships/slideLayout" Target="../slideLayouts/slideLayout28.xml"/><Relationship Id="rId15" Type="http://schemas.openxmlformats.org/officeDocument/2006/relationships/slideLayout" Target="../slideLayouts/slideLayout38.xml"/><Relationship Id="rId23" Type="http://schemas.openxmlformats.org/officeDocument/2006/relationships/slideLayout" Target="../slideLayouts/slideLayout46.xml"/><Relationship Id="rId28" Type="http://schemas.openxmlformats.org/officeDocument/2006/relationships/slideLayout" Target="../slideLayouts/slideLayout51.xml"/><Relationship Id="rId36" Type="http://schemas.openxmlformats.org/officeDocument/2006/relationships/image" Target="../media/image1.png"/><Relationship Id="rId10" Type="http://schemas.openxmlformats.org/officeDocument/2006/relationships/slideLayout" Target="../slideLayouts/slideLayout33.xml"/><Relationship Id="rId19" Type="http://schemas.openxmlformats.org/officeDocument/2006/relationships/slideLayout" Target="../slideLayouts/slideLayout42.xml"/><Relationship Id="rId31" Type="http://schemas.openxmlformats.org/officeDocument/2006/relationships/slideLayout" Target="../slideLayouts/slideLayout54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Relationship Id="rId14" Type="http://schemas.openxmlformats.org/officeDocument/2006/relationships/slideLayout" Target="../slideLayouts/slideLayout37.xml"/><Relationship Id="rId22" Type="http://schemas.openxmlformats.org/officeDocument/2006/relationships/slideLayout" Target="../slideLayouts/slideLayout45.xml"/><Relationship Id="rId27" Type="http://schemas.openxmlformats.org/officeDocument/2006/relationships/slideLayout" Target="../slideLayouts/slideLayout50.xml"/><Relationship Id="rId30" Type="http://schemas.openxmlformats.org/officeDocument/2006/relationships/slideLayout" Target="../slideLayouts/slideLayout53.xml"/><Relationship Id="rId35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>
            <a:spLocks noGrp="1"/>
          </p:cNvSpPr>
          <p:nvPr>
            <p:ph type="title"/>
          </p:nvPr>
        </p:nvSpPr>
        <p:spPr>
          <a:xfrm>
            <a:off x="415600" y="593366"/>
            <a:ext cx="11360700" cy="763500"/>
          </a:xfrm>
          <a:prstGeom prst="rect">
            <a:avLst/>
          </a:prstGeom>
          <a:noFill/>
          <a:ln>
            <a:noFill/>
          </a:ln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700" cy="4555200"/>
          </a:xfrm>
          <a:prstGeom prst="rect">
            <a:avLst/>
          </a:prstGeom>
          <a:noFill/>
          <a:ln>
            <a:noFill/>
          </a:ln>
        </p:spPr>
        <p:txBody>
          <a:bodyPr lIns="121900" tIns="121900" rIns="121900" bIns="121900" anchor="t" anchorCtr="0"/>
          <a:lstStyle>
            <a:lvl1pPr lv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2400">
                <a:solidFill>
                  <a:schemeClr val="dk2"/>
                </a:solidFill>
              </a:defRPr>
            </a:lvl1pPr>
            <a:lvl2pPr lvl="1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>
                <a:solidFill>
                  <a:schemeClr val="dk2"/>
                </a:solidFill>
              </a:defRPr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>
                <a:solidFill>
                  <a:schemeClr val="dk2"/>
                </a:solidFill>
              </a:defRPr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>
                <a:solidFill>
                  <a:schemeClr val="dk2"/>
                </a:solidFill>
              </a:defRPr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>
                <a:solidFill>
                  <a:schemeClr val="dk2"/>
                </a:solidFill>
              </a:defRPr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>
                <a:solidFill>
                  <a:schemeClr val="dk2"/>
                </a:solidFill>
              </a:defRPr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>
                <a:solidFill>
                  <a:schemeClr val="dk2"/>
                </a:solidFill>
              </a:defRPr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>
                <a:solidFill>
                  <a:schemeClr val="dk2"/>
                </a:solidFill>
              </a:defRPr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lvl="0" algn="r">
              <a:spcBef>
                <a:spcPts val="0"/>
              </a:spcBef>
              <a:buNone/>
            </a:pPr>
            <a:fld id="{00000000-1234-1234-1234-123412341234}" type="slidenum">
              <a:rPr lang="en-US" sz="1300">
                <a:solidFill>
                  <a:schemeClr val="dk2"/>
                </a:solidFill>
              </a:rPr>
              <a:t>‹#›</a:t>
            </a:fld>
            <a:endParaRPr lang="en-US" sz="1300">
              <a:solidFill>
                <a:schemeClr val="dk2"/>
              </a:solidFill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>
            <a:spLocks noGrp="1"/>
          </p:cNvSpPr>
          <p:nvPr>
            <p:ph type="title"/>
          </p:nvPr>
        </p:nvSpPr>
        <p:spPr>
          <a:xfrm>
            <a:off x="415600" y="593366"/>
            <a:ext cx="11360700" cy="763500"/>
          </a:xfrm>
          <a:prstGeom prst="rect">
            <a:avLst/>
          </a:prstGeom>
          <a:noFill/>
          <a:ln>
            <a:noFill/>
          </a:ln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700" cy="4555200"/>
          </a:xfrm>
          <a:prstGeom prst="rect">
            <a:avLst/>
          </a:prstGeom>
          <a:noFill/>
          <a:ln>
            <a:noFill/>
          </a:ln>
        </p:spPr>
        <p:txBody>
          <a:bodyPr lIns="121900" tIns="121900" rIns="121900" bIns="121900" anchor="t" anchorCtr="0"/>
          <a:lstStyle>
            <a:lvl1pPr lv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2400">
                <a:solidFill>
                  <a:schemeClr val="dk2"/>
                </a:solidFill>
              </a:defRPr>
            </a:lvl1pPr>
            <a:lvl2pPr lvl="1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>
                <a:solidFill>
                  <a:schemeClr val="dk2"/>
                </a:solidFill>
              </a:defRPr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>
                <a:solidFill>
                  <a:schemeClr val="dk2"/>
                </a:solidFill>
              </a:defRPr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>
                <a:solidFill>
                  <a:schemeClr val="dk2"/>
                </a:solidFill>
              </a:defRPr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>
                <a:solidFill>
                  <a:schemeClr val="dk2"/>
                </a:solidFill>
              </a:defRPr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>
                <a:solidFill>
                  <a:schemeClr val="dk2"/>
                </a:solidFill>
              </a:defRPr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>
                <a:solidFill>
                  <a:schemeClr val="dk2"/>
                </a:solidFill>
              </a:defRPr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>
                <a:solidFill>
                  <a:schemeClr val="dk2"/>
                </a:solidFill>
              </a:defRPr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algn="r"/>
            <a:fld id="{00000000-1234-1234-1234-123412341234}" type="slidenum">
              <a:rPr lang="en-US" sz="1300">
                <a:solidFill>
                  <a:srgbClr val="595959"/>
                </a:solidFill>
              </a:rPr>
              <a:pPr algn="r"/>
              <a:t>‹#›</a:t>
            </a:fld>
            <a:endParaRPr lang="en-US" sz="1300">
              <a:solidFill>
                <a:srgbClr val="59595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506812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</p:sldLayoutIdLst>
  <p:hf sldNum="0" hd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Google Shape;7;p1"/>
          <p:cNvSpPr txBox="1">
            <a:spLocks noGrp="1"/>
          </p:cNvSpPr>
          <p:nvPr>
            <p:ph type="title"/>
          </p:nvPr>
        </p:nvSpPr>
        <p:spPr>
          <a:xfrm>
            <a:off x="623888" y="417600"/>
            <a:ext cx="10944225" cy="9063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body" idx="1"/>
          </p:nvPr>
        </p:nvSpPr>
        <p:spPr>
          <a:xfrm>
            <a:off x="623888" y="1704975"/>
            <a:ext cx="10944225" cy="42851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cxnSp>
        <p:nvCxnSpPr>
          <p:cNvPr id="9" name="Google Shape;9;p1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0" name="Google Shape;10;p1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pic>
        <p:nvPicPr>
          <p:cNvPr id="11" name="Google Shape;11;p1"/>
          <p:cNvPicPr preferRelativeResize="0"/>
          <p:nvPr/>
        </p:nvPicPr>
        <p:blipFill rotWithShape="1">
          <a:blip r:embed="rId36">
            <a:alphaModFix/>
          </a:blip>
          <a:srcRect/>
          <a:stretch/>
        </p:blipFill>
        <p:spPr>
          <a:xfrm>
            <a:off x="622609" y="6376789"/>
            <a:ext cx="926438" cy="282488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Google Shape;12;p1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475295594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  <p:sldLayoutId id="2147483686" r:id="rId11"/>
    <p:sldLayoutId id="2147483687" r:id="rId12"/>
    <p:sldLayoutId id="2147483688" r:id="rId13"/>
    <p:sldLayoutId id="2147483689" r:id="rId14"/>
    <p:sldLayoutId id="2147483690" r:id="rId15"/>
    <p:sldLayoutId id="2147483691" r:id="rId16"/>
    <p:sldLayoutId id="2147483692" r:id="rId17"/>
    <p:sldLayoutId id="2147483693" r:id="rId18"/>
    <p:sldLayoutId id="2147483694" r:id="rId19"/>
    <p:sldLayoutId id="2147483695" r:id="rId20"/>
    <p:sldLayoutId id="2147483696" r:id="rId21"/>
    <p:sldLayoutId id="2147483697" r:id="rId22"/>
    <p:sldLayoutId id="2147483698" r:id="rId23"/>
    <p:sldLayoutId id="2147483699" r:id="rId24"/>
    <p:sldLayoutId id="2147483700" r:id="rId25"/>
    <p:sldLayoutId id="2147483701" r:id="rId26"/>
    <p:sldLayoutId id="2147483702" r:id="rId27"/>
    <p:sldLayoutId id="2147483703" r:id="rId28"/>
    <p:sldLayoutId id="2147483704" r:id="rId29"/>
    <p:sldLayoutId id="2147483705" r:id="rId30"/>
    <p:sldLayoutId id="2147483706" r:id="rId31"/>
    <p:sldLayoutId id="2147483707" r:id="rId32"/>
    <p:sldLayoutId id="2147483708" r:id="rId33"/>
    <p:sldLayoutId id="2147483709" r:id="rId34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5.xml"/><Relationship Id="rId4" Type="http://schemas.openxmlformats.org/officeDocument/2006/relationships/image" Target="../media/image15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Shape 5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5" name="Google Shape;515;p72"/>
          <p:cNvSpPr txBox="1">
            <a:spLocks noGrp="1"/>
          </p:cNvSpPr>
          <p:nvPr>
            <p:ph type="ctrTitle"/>
          </p:nvPr>
        </p:nvSpPr>
        <p:spPr>
          <a:xfrm>
            <a:off x="630353" y="1681201"/>
            <a:ext cx="4978400" cy="20632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1052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Times New Roman"/>
              <a:buNone/>
            </a:pPr>
            <a:r>
              <a:rPr lang="pl-PL" sz="3800" b="1" u="none" strike="noStrike" cap="none" dirty="0" err="1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Grammar</a:t>
            </a:r>
            <a:br>
              <a:rPr lang="pl-PL" dirty="0"/>
            </a:br>
            <a:r>
              <a:rPr lang="pl-PL" dirty="0"/>
              <a:t>A2+</a:t>
            </a:r>
            <a:br>
              <a:rPr lang="pl-PL" dirty="0"/>
            </a:br>
            <a:r>
              <a:rPr lang="pl-PL" dirty="0" err="1"/>
              <a:t>present</a:t>
            </a:r>
            <a:r>
              <a:rPr lang="pl-PL" dirty="0"/>
              <a:t> </a:t>
            </a:r>
            <a:r>
              <a:rPr lang="pl-PL" dirty="0" err="1"/>
              <a:t>simple</a:t>
            </a:r>
            <a:r>
              <a:rPr lang="pl-PL" dirty="0"/>
              <a:t> and </a:t>
            </a:r>
            <a:r>
              <a:rPr lang="pl-PL" dirty="0" err="1"/>
              <a:t>present</a:t>
            </a:r>
            <a:r>
              <a:rPr lang="pl-PL" dirty="0"/>
              <a:t> </a:t>
            </a:r>
            <a:r>
              <a:rPr lang="pl-PL" dirty="0" err="1"/>
              <a:t>continuous</a:t>
            </a:r>
            <a:br>
              <a:rPr lang="pl-PL" dirty="0"/>
            </a:br>
            <a:endParaRPr sz="3800" b="1" u="none" strike="noStrike" cap="none" dirty="0">
              <a:solidFill>
                <a:schemeClr val="lt2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516" name="Google Shape;516;p72"/>
          <p:cNvSpPr txBox="1">
            <a:spLocks noGrp="1"/>
          </p:cNvSpPr>
          <p:nvPr>
            <p:ph type="subTitle" idx="1"/>
          </p:nvPr>
        </p:nvSpPr>
        <p:spPr>
          <a:xfrm>
            <a:off x="628654" y="4534278"/>
            <a:ext cx="4592145" cy="11307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Arial"/>
              <a:buNone/>
            </a:pPr>
            <a:r>
              <a:rPr lang="pl-PL" sz="1800" b="0" i="0" u="none" strike="noStrike" cap="none" dirty="0" err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rPr>
              <a:t>Recommended</a:t>
            </a:r>
            <a:r>
              <a:rPr lang="pl-PL" sz="1800" b="0" i="0" u="none" strike="noStrike" cap="none" dirty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rPr>
              <a:t> for:</a:t>
            </a:r>
          </a:p>
          <a:p>
            <a:pPr marL="0" marR="0" lvl="0" indent="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Arial"/>
              <a:buNone/>
            </a:pPr>
            <a:r>
              <a:rPr lang="pl-PL" b="1" dirty="0"/>
              <a:t>Gold </a:t>
            </a:r>
            <a:r>
              <a:rPr lang="pl-PL" b="1" dirty="0" err="1"/>
              <a:t>Experience</a:t>
            </a:r>
            <a:endParaRPr lang="pl-PL" b="1" dirty="0"/>
          </a:p>
          <a:p>
            <a:pPr marL="0" marR="0" lvl="0" indent="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Arial"/>
              <a:buNone/>
            </a:pPr>
            <a:r>
              <a:rPr lang="pl-PL" b="1" dirty="0"/>
              <a:t>Focus</a:t>
            </a:r>
          </a:p>
          <a:p>
            <a:pPr marL="0" marR="0" lvl="0" indent="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Arial"/>
              <a:buNone/>
            </a:pPr>
            <a:r>
              <a:rPr lang="pl-PL" b="1" dirty="0"/>
              <a:t>High </a:t>
            </a:r>
            <a:r>
              <a:rPr lang="pl-PL" b="1" dirty="0" err="1"/>
              <a:t>Note</a:t>
            </a:r>
            <a:endParaRPr b="1" dirty="0"/>
          </a:p>
          <a:p>
            <a:pPr marL="0" marR="0" lvl="0" indent="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Arial"/>
              <a:buNone/>
            </a:pPr>
            <a:endParaRPr sz="1800" b="0" i="0" u="none" strike="noStrike" cap="none" dirty="0">
              <a:solidFill>
                <a:schemeClr val="lt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17" name="Google Shape;517;p72"/>
          <p:cNvSpPr txBox="1">
            <a:spLocks noGrp="1"/>
          </p:cNvSpPr>
          <p:nvPr>
            <p:ph type="body" idx="2"/>
          </p:nvPr>
        </p:nvSpPr>
        <p:spPr>
          <a:xfrm>
            <a:off x="626150" y="6371879"/>
            <a:ext cx="5287404" cy="2857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Arial"/>
              <a:buNone/>
            </a:pPr>
            <a:r>
              <a:rPr lang="pl-PL" sz="1800" b="0" i="0" u="none" strike="noStrike" cap="none" dirty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rPr>
              <a:t>2019</a:t>
            </a:r>
            <a:endParaRPr sz="1800" b="0" i="0" u="none" strike="noStrike" cap="none" dirty="0">
              <a:solidFill>
                <a:schemeClr val="lt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19" name="Google Shape;519;p72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fld id="{00000000-1234-1234-1234-123412341234}" type="slidenum">
              <a:rPr kumimoji="0" lang="en-GB" sz="800" b="1" i="0" u="none" strike="noStrike" kern="0" cap="none" spc="0" normalizeH="0" baseline="0" noProof="0">
                <a:ln>
                  <a:noFill/>
                </a:ln>
                <a:solidFill>
                  <a:srgbClr val="003057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t>1</a:t>
            </a:fld>
            <a:endParaRPr kumimoji="0" sz="800" b="1" i="0" u="none" strike="noStrike" kern="0" cap="none" spc="0" normalizeH="0" baseline="0" noProof="0">
              <a:ln>
                <a:noFill/>
              </a:ln>
              <a:solidFill>
                <a:srgbClr val="003057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522" name="Google Shape;522;p72"/>
          <p:cNvCxnSpPr/>
          <p:nvPr/>
        </p:nvCxnSpPr>
        <p:spPr>
          <a:xfrm>
            <a:off x="11339674" y="6520813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8C61F1FC-170E-49C8-A65C-9763D1CAD39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257" y="170583"/>
            <a:ext cx="1629740" cy="12871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8621519"/>
      </p:ext>
    </p:extLst>
  </p:cSld>
  <p:clrMapOvr>
    <a:masterClrMapping/>
  </p:clrMapOvr>
  <p:transition spd="med">
    <p:fade thruBlk="1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BE6F9"/>
        </a:solidFill>
        <a:effectLst/>
      </p:bgPr>
    </p:bg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title" idx="4294967295"/>
          </p:nvPr>
        </p:nvSpPr>
        <p:spPr>
          <a:xfrm>
            <a:off x="450601" y="229387"/>
            <a:ext cx="11000501" cy="13120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SzPct val="25000"/>
              <a:buFont typeface="Rokkitt"/>
              <a:buNone/>
            </a:pPr>
            <a:r>
              <a:rPr lang="en-US" sz="4400" b="1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Form: </a:t>
            </a:r>
            <a:r>
              <a:rPr lang="en-US" sz="4400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How do we make present continuous sentences?</a:t>
            </a:r>
          </a:p>
        </p:txBody>
      </p:sp>
      <p:sp>
        <p:nvSpPr>
          <p:cNvPr id="35" name="Rounded Rectangular Callout 27">
            <a:extLst>
              <a:ext uri="{FF2B5EF4-FFF2-40B4-BE49-F238E27FC236}">
                <a16:creationId xmlns:a16="http://schemas.microsoft.com/office/drawing/2014/main" id="{F2397284-727D-49A1-8D04-DF54F9B7F306}"/>
              </a:ext>
            </a:extLst>
          </p:cNvPr>
          <p:cNvSpPr/>
          <p:nvPr/>
        </p:nvSpPr>
        <p:spPr>
          <a:xfrm>
            <a:off x="5256636" y="1652201"/>
            <a:ext cx="6564412" cy="915792"/>
          </a:xfrm>
          <a:prstGeom prst="wedgeRoundRectCallout">
            <a:avLst>
              <a:gd name="adj1" fmla="val -53395"/>
              <a:gd name="adj2" fmla="val -14281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Look at the tables and complete the gaps with these words.</a:t>
            </a:r>
          </a:p>
          <a:p>
            <a:pPr lvl="0" algn="ctr">
              <a:buSzPct val="25000"/>
            </a:pPr>
            <a:endParaRPr lang="en-US" sz="1600" dirty="0">
              <a:solidFill>
                <a:schemeClr val="bg1"/>
              </a:solidFill>
              <a:latin typeface="Open Sans" charset="0"/>
              <a:ea typeface="Open Sans" charset="0"/>
              <a:cs typeface="Open Sans" charset="0"/>
              <a:sym typeface="Open Sans"/>
            </a:endParaRPr>
          </a:p>
          <a:p>
            <a:pPr lvl="0" algn="ctr">
              <a:buSzPct val="25000"/>
            </a:pPr>
            <a:endParaRPr lang="es-MX" sz="1600" dirty="0">
              <a:solidFill>
                <a:schemeClr val="bg1"/>
              </a:solidFill>
              <a:latin typeface="Open Sans" charset="0"/>
              <a:ea typeface="Open Sans" charset="0"/>
              <a:cs typeface="Open Sans" charset="0"/>
              <a:sym typeface="Open Sans"/>
            </a:endParaRPr>
          </a:p>
        </p:txBody>
      </p:sp>
      <p:graphicFrame>
        <p:nvGraphicFramePr>
          <p:cNvPr id="20" name="Table 50">
            <a:extLst>
              <a:ext uri="{FF2B5EF4-FFF2-40B4-BE49-F238E27FC236}">
                <a16:creationId xmlns:a16="http://schemas.microsoft.com/office/drawing/2014/main" id="{CA938901-E325-4693-8253-88DF75E0965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68465209"/>
              </p:ext>
            </p:extLst>
          </p:nvPr>
        </p:nvGraphicFramePr>
        <p:xfrm>
          <a:off x="205462" y="2954881"/>
          <a:ext cx="5526860" cy="1341120"/>
        </p:xfrm>
        <a:graphic>
          <a:graphicData uri="http://schemas.openxmlformats.org/drawingml/2006/table">
            <a:tbl>
              <a:tblPr firstRow="1" bandRow="1">
                <a:tableStyleId>{C3A2CA1F-3267-4498-8071-7EE1E42671EB}</a:tableStyleId>
              </a:tblPr>
              <a:tblGrid>
                <a:gridCol w="166300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39150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72344">
                  <a:extLst>
                    <a:ext uri="{9D8B030D-6E8A-4147-A177-3AD203B41FA5}">
                      <a16:colId xmlns:a16="http://schemas.microsoft.com/office/drawing/2014/main" val="3911299510"/>
                    </a:ext>
                  </a:extLst>
                </a:gridCol>
              </a:tblGrid>
              <a:tr h="273441">
                <a:tc gridSpan="3">
                  <a:txBody>
                    <a:bodyPr/>
                    <a:lstStyle/>
                    <a:p>
                      <a:pPr algn="ctr"/>
                      <a:r>
                        <a:rPr lang="en-GB" sz="1600" b="1" dirty="0">
                          <a:solidFill>
                            <a:schemeClr val="bg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present continuous: positive </a:t>
                      </a:r>
                    </a:p>
                  </a:txBody>
                  <a:tcPr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7E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7E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8583">
                <a:tc>
                  <a:txBody>
                    <a:bodyPr/>
                    <a:lstStyle/>
                    <a:p>
                      <a:pPr algn="l"/>
                      <a:r>
                        <a:rPr lang="en-GB" sz="1600" b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I</a:t>
                      </a:r>
                    </a:p>
                  </a:txBody>
                  <a:tcPr anchor="ctr"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600" b="1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am (’</a:t>
                      </a:r>
                      <a:r>
                        <a:rPr lang="en-US" sz="1600" b="1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m)</a:t>
                      </a:r>
                      <a:endParaRPr lang="en-GB" sz="1600" b="1" dirty="0">
                        <a:solidFill>
                          <a:srgbClr val="002060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l"/>
                      <a:r>
                        <a:rPr lang="en-GB" sz="1600" b="1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living </a:t>
                      </a:r>
                      <a:r>
                        <a:rPr lang="en-GB" sz="1600" b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here.</a:t>
                      </a:r>
                      <a:endParaRPr lang="en-GB" sz="1600" b="1" dirty="0">
                        <a:solidFill>
                          <a:srgbClr val="002060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30043">
                <a:tc>
                  <a:txBody>
                    <a:bodyPr/>
                    <a:lstStyle/>
                    <a:p>
                      <a:pPr algn="l"/>
                      <a:r>
                        <a:rPr lang="en-GB" sz="1600" b="0" dirty="0">
                          <a:solidFill>
                            <a:srgbClr val="002060"/>
                          </a:solidFill>
                          <a:latin typeface="Open Sans"/>
                          <a:ea typeface="Open Sans" charset="0"/>
                          <a:cs typeface="Open Sans" charset="0"/>
                        </a:rPr>
                        <a:t>He/She/It</a:t>
                      </a:r>
                    </a:p>
                  </a:txBody>
                  <a:tcP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600" b="1" dirty="0">
                          <a:solidFill>
                            <a:srgbClr val="002060"/>
                          </a:solidFill>
                          <a:latin typeface="Open Sans"/>
                          <a:ea typeface="Open Sans" charset="0"/>
                          <a:cs typeface="Open Sans" charset="0"/>
                        </a:rPr>
                        <a:t>_________________</a:t>
                      </a:r>
                    </a:p>
                  </a:txBody>
                  <a:tcPr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l"/>
                      <a:endParaRPr lang="en-GB" sz="1600" b="1" dirty="0">
                        <a:solidFill>
                          <a:srgbClr val="002060"/>
                        </a:solidFill>
                        <a:latin typeface="Open Sans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62316091"/>
                  </a:ext>
                </a:extLst>
              </a:tr>
              <a:tr h="330043">
                <a:tc>
                  <a:txBody>
                    <a:bodyPr/>
                    <a:lstStyle/>
                    <a:p>
                      <a:pPr algn="l"/>
                      <a:r>
                        <a:rPr lang="en-GB" sz="1600" b="0" dirty="0">
                          <a:solidFill>
                            <a:srgbClr val="002060"/>
                          </a:solidFill>
                          <a:latin typeface="Open Sans"/>
                          <a:ea typeface="Open Sans" charset="0"/>
                          <a:cs typeface="Open Sans" charset="0"/>
                        </a:rPr>
                        <a:t>You/We/They</a:t>
                      </a:r>
                    </a:p>
                  </a:txBody>
                  <a:tcP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600" b="1" dirty="0">
                          <a:solidFill>
                            <a:srgbClr val="002060"/>
                          </a:solidFill>
                          <a:latin typeface="Open Sans"/>
                          <a:ea typeface="Open Sans" charset="0"/>
                          <a:cs typeface="Open Sans" charset="0"/>
                        </a:rPr>
                        <a:t>are (’re)</a:t>
                      </a:r>
                    </a:p>
                  </a:txBody>
                  <a:tcPr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l"/>
                      <a:endParaRPr lang="en-GB" sz="1600" b="1" dirty="0">
                        <a:solidFill>
                          <a:srgbClr val="002060"/>
                        </a:solidFill>
                        <a:latin typeface="Open Sans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53202128"/>
                  </a:ext>
                </a:extLst>
              </a:tr>
            </a:tbl>
          </a:graphicData>
        </a:graphic>
      </p:graphicFrame>
      <p:graphicFrame>
        <p:nvGraphicFramePr>
          <p:cNvPr id="21" name="Table 50">
            <a:extLst>
              <a:ext uri="{FF2B5EF4-FFF2-40B4-BE49-F238E27FC236}">
                <a16:creationId xmlns:a16="http://schemas.microsoft.com/office/drawing/2014/main" id="{865C7E23-7037-4DBB-A3FC-2DB56C6BFF7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93063567"/>
              </p:ext>
            </p:extLst>
          </p:nvPr>
        </p:nvGraphicFramePr>
        <p:xfrm>
          <a:off x="6096000" y="2722868"/>
          <a:ext cx="5526860" cy="1341120"/>
        </p:xfrm>
        <a:graphic>
          <a:graphicData uri="http://schemas.openxmlformats.org/drawingml/2006/table">
            <a:tbl>
              <a:tblPr firstRow="1" bandRow="1">
                <a:tableStyleId>{C3A2CA1F-3267-4498-8071-7EE1E42671EB}</a:tableStyleId>
              </a:tblPr>
              <a:tblGrid>
                <a:gridCol w="138171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8171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81715">
                  <a:extLst>
                    <a:ext uri="{9D8B030D-6E8A-4147-A177-3AD203B41FA5}">
                      <a16:colId xmlns:a16="http://schemas.microsoft.com/office/drawing/2014/main" val="818070828"/>
                    </a:ext>
                  </a:extLst>
                </a:gridCol>
                <a:gridCol w="1381715">
                  <a:extLst>
                    <a:ext uri="{9D8B030D-6E8A-4147-A177-3AD203B41FA5}">
                      <a16:colId xmlns:a16="http://schemas.microsoft.com/office/drawing/2014/main" val="59297597"/>
                    </a:ext>
                  </a:extLst>
                </a:gridCol>
              </a:tblGrid>
              <a:tr h="273441">
                <a:tc gridSpan="4">
                  <a:txBody>
                    <a:bodyPr/>
                    <a:lstStyle/>
                    <a:p>
                      <a:pPr algn="ctr"/>
                      <a:r>
                        <a:rPr lang="en-GB" sz="1600" b="1" dirty="0">
                          <a:solidFill>
                            <a:schemeClr val="bg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present continuous: questions</a:t>
                      </a:r>
                    </a:p>
                  </a:txBody>
                  <a:tcPr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7E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7E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 rowSpan="3">
                  <a:txBody>
                    <a:bodyPr/>
                    <a:lstStyle/>
                    <a:p>
                      <a:pPr algn="l"/>
                      <a:r>
                        <a:rPr lang="en-GB" sz="1600" b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(question word)</a:t>
                      </a:r>
                    </a:p>
                  </a:txBody>
                  <a:tcPr anchor="ctr"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600" b="1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_________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600" b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I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l"/>
                      <a:r>
                        <a:rPr lang="en-GB" sz="1600" b="1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________ </a:t>
                      </a:r>
                      <a:r>
                        <a:rPr lang="en-GB" sz="1600" b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here?</a:t>
                      </a:r>
                      <a:endParaRPr lang="en-GB" sz="1600" b="1" dirty="0">
                        <a:solidFill>
                          <a:srgbClr val="002060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32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600" b="1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Is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600" b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he/she/it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91407991"/>
                  </a:ext>
                </a:extLst>
              </a:tr>
              <a:tr h="31496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600" b="1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Are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600" b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you/we/they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13872644"/>
                  </a:ext>
                </a:extLst>
              </a:tr>
            </a:tbl>
          </a:graphicData>
        </a:graphic>
      </p:graphicFrame>
      <p:graphicFrame>
        <p:nvGraphicFramePr>
          <p:cNvPr id="22" name="Table 50">
            <a:extLst>
              <a:ext uri="{FF2B5EF4-FFF2-40B4-BE49-F238E27FC236}">
                <a16:creationId xmlns:a16="http://schemas.microsoft.com/office/drawing/2014/main" id="{AE6537FB-1328-4194-9842-CA9E26842F1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74953224"/>
              </p:ext>
            </p:extLst>
          </p:nvPr>
        </p:nvGraphicFramePr>
        <p:xfrm>
          <a:off x="6096000" y="4176272"/>
          <a:ext cx="5526860" cy="2346960"/>
        </p:xfrm>
        <a:graphic>
          <a:graphicData uri="http://schemas.openxmlformats.org/drawingml/2006/table">
            <a:tbl>
              <a:tblPr firstRow="1" bandRow="1">
                <a:tableStyleId>{C3A2CA1F-3267-4498-8071-7EE1E42671EB}</a:tableStyleId>
              </a:tblPr>
              <a:tblGrid>
                <a:gridCol w="120939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6763">
                  <a:extLst>
                    <a:ext uri="{9D8B030D-6E8A-4147-A177-3AD203B41FA5}">
                      <a16:colId xmlns:a16="http://schemas.microsoft.com/office/drawing/2014/main" val="818070828"/>
                    </a:ext>
                  </a:extLst>
                </a:gridCol>
                <a:gridCol w="2080707">
                  <a:extLst>
                    <a:ext uri="{9D8B030D-6E8A-4147-A177-3AD203B41FA5}">
                      <a16:colId xmlns:a16="http://schemas.microsoft.com/office/drawing/2014/main" val="59297597"/>
                    </a:ext>
                  </a:extLst>
                </a:gridCol>
              </a:tblGrid>
              <a:tr h="273441">
                <a:tc gridSpan="3">
                  <a:txBody>
                    <a:bodyPr/>
                    <a:lstStyle/>
                    <a:p>
                      <a:pPr algn="ctr"/>
                      <a:r>
                        <a:rPr lang="en-GB" sz="1600" b="1" dirty="0">
                          <a:solidFill>
                            <a:schemeClr val="bg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present continuous: short answers </a:t>
                      </a:r>
                    </a:p>
                  </a:txBody>
                  <a:tcPr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7E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44813">
                <a:tc rowSpan="3">
                  <a:txBody>
                    <a:bodyPr/>
                    <a:lstStyle/>
                    <a:p>
                      <a:pPr algn="l"/>
                      <a:r>
                        <a:rPr lang="en-GB" sz="1600" b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Yes, 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600" b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I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600" b="1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am.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67640">
                <a:tc vMerge="1">
                  <a:txBody>
                    <a:bodyPr/>
                    <a:lstStyle/>
                    <a:p>
                      <a:pPr algn="l"/>
                      <a:endParaRPr lang="en-GB" sz="1400" b="0" dirty="0">
                        <a:solidFill>
                          <a:srgbClr val="002060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 dirty="0">
                          <a:solidFill>
                            <a:srgbClr val="002060"/>
                          </a:solidFill>
                          <a:latin typeface="Open Sans"/>
                          <a:ea typeface="Open Sans" charset="0"/>
                          <a:cs typeface="Open Sans" charset="0"/>
                        </a:rPr>
                        <a:t>he/she/it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600" b="1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is.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62970746"/>
                  </a:ext>
                </a:extLst>
              </a:tr>
              <a:tr h="16764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you/we/they</a:t>
                      </a:r>
                      <a:endParaRPr lang="en-GB" sz="1600" b="0" dirty="0">
                        <a:solidFill>
                          <a:srgbClr val="002060"/>
                        </a:solidFill>
                        <a:latin typeface="Open Sans"/>
                        <a:ea typeface="Open Sans" charset="0"/>
                        <a:cs typeface="Open Sans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600" b="1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_____________</a:t>
                      </a:r>
                      <a:r>
                        <a:rPr lang="en-GB" sz="1600" b="1" baseline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.</a:t>
                      </a:r>
                      <a:endParaRPr lang="en-GB" sz="1600" b="1" dirty="0">
                        <a:solidFill>
                          <a:srgbClr val="002060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28869360"/>
                  </a:ext>
                </a:extLst>
              </a:tr>
              <a:tr h="0">
                <a:tc rowSpan="3">
                  <a:txBody>
                    <a:bodyPr/>
                    <a:lstStyle/>
                    <a:p>
                      <a:pPr algn="l"/>
                      <a:r>
                        <a:rPr lang="en-GB" sz="1600" b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No, 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b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I</a:t>
                      </a:r>
                      <a:endParaRPr lang="en-GB" sz="1600" b="0" dirty="0">
                        <a:solidFill>
                          <a:srgbClr val="002060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600" b="1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am not (’m not).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90042017"/>
                  </a:ext>
                </a:extLst>
              </a:tr>
              <a:tr h="167640">
                <a:tc vMerge="1">
                  <a:txBody>
                    <a:bodyPr/>
                    <a:lstStyle/>
                    <a:p>
                      <a:pPr algn="l"/>
                      <a:endParaRPr lang="en-GB" sz="1400" b="0" dirty="0">
                        <a:solidFill>
                          <a:srgbClr val="002060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 dirty="0">
                          <a:solidFill>
                            <a:srgbClr val="002060"/>
                          </a:solidFill>
                          <a:latin typeface="Open Sans"/>
                          <a:ea typeface="Open Sans" charset="0"/>
                          <a:cs typeface="Open Sans" charset="0"/>
                        </a:rPr>
                        <a:t>he/she/it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600" b="1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______________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65797095"/>
                  </a:ext>
                </a:extLst>
              </a:tr>
              <a:tr h="16764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you/we/they</a:t>
                      </a:r>
                      <a:endParaRPr lang="en-GB" sz="1600" b="0" dirty="0">
                        <a:solidFill>
                          <a:srgbClr val="002060"/>
                        </a:solidFill>
                        <a:latin typeface="Open Sans"/>
                        <a:ea typeface="Open Sans" charset="0"/>
                        <a:cs typeface="Open Sans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600" b="1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are not (aren’t).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45213368"/>
                  </a:ext>
                </a:extLst>
              </a:tr>
            </a:tbl>
          </a:graphicData>
        </a:graphic>
      </p:graphicFrame>
      <p:graphicFrame>
        <p:nvGraphicFramePr>
          <p:cNvPr id="23" name="Table 50">
            <a:extLst>
              <a:ext uri="{FF2B5EF4-FFF2-40B4-BE49-F238E27FC236}">
                <a16:creationId xmlns:a16="http://schemas.microsoft.com/office/drawing/2014/main" id="{1E31C6C2-EA9D-4E11-9323-74F96A28352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10219656"/>
              </p:ext>
            </p:extLst>
          </p:nvPr>
        </p:nvGraphicFramePr>
        <p:xfrm>
          <a:off x="205462" y="4526003"/>
          <a:ext cx="5526860" cy="1341120"/>
        </p:xfrm>
        <a:graphic>
          <a:graphicData uri="http://schemas.openxmlformats.org/drawingml/2006/table">
            <a:tbl>
              <a:tblPr firstRow="1" bandRow="1">
                <a:tableStyleId>{C3A2CA1F-3267-4498-8071-7EE1E42671EB}</a:tableStyleId>
              </a:tblPr>
              <a:tblGrid>
                <a:gridCol w="166300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39150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72344">
                  <a:extLst>
                    <a:ext uri="{9D8B030D-6E8A-4147-A177-3AD203B41FA5}">
                      <a16:colId xmlns:a16="http://schemas.microsoft.com/office/drawing/2014/main" val="3911299510"/>
                    </a:ext>
                  </a:extLst>
                </a:gridCol>
              </a:tblGrid>
              <a:tr h="273441">
                <a:tc gridSpan="3">
                  <a:txBody>
                    <a:bodyPr/>
                    <a:lstStyle/>
                    <a:p>
                      <a:pPr algn="ctr"/>
                      <a:r>
                        <a:rPr lang="en-GB" sz="1600" b="1" dirty="0">
                          <a:solidFill>
                            <a:schemeClr val="bg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present continuous: negative</a:t>
                      </a:r>
                    </a:p>
                  </a:txBody>
                  <a:tcPr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7E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7E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8583">
                <a:tc>
                  <a:txBody>
                    <a:bodyPr/>
                    <a:lstStyle/>
                    <a:p>
                      <a:pPr algn="l"/>
                      <a:r>
                        <a:rPr lang="en-GB" sz="1600" b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I</a:t>
                      </a:r>
                    </a:p>
                  </a:txBody>
                  <a:tcPr anchor="ctr"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b="1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am not (’m not)</a:t>
                      </a:r>
                      <a:endParaRPr lang="en-GB" sz="1600" b="1" dirty="0">
                        <a:solidFill>
                          <a:srgbClr val="002060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l"/>
                      <a:r>
                        <a:rPr lang="en-GB" sz="1600" b="1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living </a:t>
                      </a:r>
                      <a:r>
                        <a:rPr lang="en-GB" sz="1600" b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here.</a:t>
                      </a:r>
                      <a:endParaRPr lang="en-GB" sz="1600" b="1" dirty="0">
                        <a:solidFill>
                          <a:srgbClr val="002060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30043">
                <a:tc>
                  <a:txBody>
                    <a:bodyPr/>
                    <a:lstStyle/>
                    <a:p>
                      <a:pPr algn="l"/>
                      <a:r>
                        <a:rPr lang="en-GB" sz="1600" b="0" dirty="0">
                          <a:solidFill>
                            <a:srgbClr val="002060"/>
                          </a:solidFill>
                          <a:latin typeface="Open Sans"/>
                          <a:ea typeface="Open Sans" charset="0"/>
                          <a:cs typeface="Open Sans" charset="0"/>
                        </a:rPr>
                        <a:t>He/She/It</a:t>
                      </a:r>
                    </a:p>
                  </a:txBody>
                  <a:tcP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600" b="1" dirty="0">
                          <a:solidFill>
                            <a:srgbClr val="002060"/>
                          </a:solidFill>
                          <a:latin typeface="Open Sans"/>
                          <a:ea typeface="Open Sans" charset="0"/>
                          <a:cs typeface="Open Sans" charset="0"/>
                        </a:rPr>
                        <a:t>is not (isn’t)</a:t>
                      </a:r>
                    </a:p>
                  </a:txBody>
                  <a:tcPr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l"/>
                      <a:endParaRPr lang="en-GB" sz="1600" b="1" dirty="0">
                        <a:solidFill>
                          <a:srgbClr val="002060"/>
                        </a:solidFill>
                        <a:latin typeface="Open Sans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62316091"/>
                  </a:ext>
                </a:extLst>
              </a:tr>
              <a:tr h="330043">
                <a:tc>
                  <a:txBody>
                    <a:bodyPr/>
                    <a:lstStyle/>
                    <a:p>
                      <a:pPr algn="l"/>
                      <a:r>
                        <a:rPr lang="en-GB" sz="1600" b="0" dirty="0">
                          <a:solidFill>
                            <a:srgbClr val="002060"/>
                          </a:solidFill>
                          <a:latin typeface="Open Sans"/>
                          <a:ea typeface="Open Sans" charset="0"/>
                          <a:cs typeface="Open Sans" charset="0"/>
                        </a:rPr>
                        <a:t>You/We/They</a:t>
                      </a:r>
                    </a:p>
                  </a:txBody>
                  <a:tcP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600" b="1" dirty="0">
                          <a:solidFill>
                            <a:srgbClr val="002060"/>
                          </a:solidFill>
                          <a:latin typeface="Open Sans"/>
                          <a:ea typeface="Open Sans" charset="0"/>
                          <a:cs typeface="Open Sans" charset="0"/>
                        </a:rPr>
                        <a:t>_________________</a:t>
                      </a:r>
                    </a:p>
                  </a:txBody>
                  <a:tcPr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l"/>
                      <a:endParaRPr lang="en-GB" sz="1600" b="1" dirty="0">
                        <a:solidFill>
                          <a:srgbClr val="002060"/>
                        </a:solidFill>
                        <a:latin typeface="Open Sans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53202128"/>
                  </a:ext>
                </a:extLst>
              </a:tr>
            </a:tbl>
          </a:graphicData>
        </a:graphic>
      </p:graphicFrame>
      <p:sp>
        <p:nvSpPr>
          <p:cNvPr id="2" name="Rectángulo 1">
            <a:extLst>
              <a:ext uri="{FF2B5EF4-FFF2-40B4-BE49-F238E27FC236}">
                <a16:creationId xmlns:a16="http://schemas.microsoft.com/office/drawing/2014/main" id="{DC8047EE-E76E-4F9F-A361-E71023B42DF8}"/>
              </a:ext>
            </a:extLst>
          </p:cNvPr>
          <p:cNvSpPr/>
          <p:nvPr/>
        </p:nvSpPr>
        <p:spPr>
          <a:xfrm>
            <a:off x="10979146" y="2128387"/>
            <a:ext cx="72057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b="1" dirty="0">
                <a:solidFill>
                  <a:srgbClr val="002060"/>
                </a:solidFill>
                <a:latin typeface="Open Sans" charset="0"/>
              </a:rPr>
              <a:t>is (’</a:t>
            </a:r>
            <a:r>
              <a:rPr lang="en-US" sz="1600" b="1" dirty="0">
                <a:solidFill>
                  <a:srgbClr val="002060"/>
                </a:solidFill>
                <a:latin typeface="Open Sans" charset="0"/>
              </a:rPr>
              <a:t>s)</a:t>
            </a:r>
            <a:endParaRPr lang="en-US" sz="1600" dirty="0"/>
          </a:p>
        </p:txBody>
      </p:sp>
      <p:sp>
        <p:nvSpPr>
          <p:cNvPr id="37" name="Rectángulo 36">
            <a:extLst>
              <a:ext uri="{FF2B5EF4-FFF2-40B4-BE49-F238E27FC236}">
                <a16:creationId xmlns:a16="http://schemas.microsoft.com/office/drawing/2014/main" id="{9C10B5B2-4D05-44D3-969E-4A29CF97A5B6}"/>
              </a:ext>
            </a:extLst>
          </p:cNvPr>
          <p:cNvSpPr/>
          <p:nvPr/>
        </p:nvSpPr>
        <p:spPr>
          <a:xfrm>
            <a:off x="9331227" y="2129007"/>
            <a:ext cx="133402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>
                <a:solidFill>
                  <a:srgbClr val="002060"/>
                </a:solidFill>
                <a:latin typeface="Open Sans" charset="0"/>
              </a:rPr>
              <a:t>is not (isn’t)</a:t>
            </a:r>
            <a:endParaRPr lang="en-US" sz="1600" dirty="0"/>
          </a:p>
        </p:txBody>
      </p:sp>
      <p:sp>
        <p:nvSpPr>
          <p:cNvPr id="40" name="Rectángulo 39">
            <a:extLst>
              <a:ext uri="{FF2B5EF4-FFF2-40B4-BE49-F238E27FC236}">
                <a16:creationId xmlns:a16="http://schemas.microsoft.com/office/drawing/2014/main" id="{CF9DD730-E7E6-4F0F-9A67-6347FDA0BBE7}"/>
              </a:ext>
            </a:extLst>
          </p:cNvPr>
          <p:cNvSpPr/>
          <p:nvPr/>
        </p:nvSpPr>
        <p:spPr>
          <a:xfrm>
            <a:off x="5397677" y="2140626"/>
            <a:ext cx="164500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>
                <a:solidFill>
                  <a:srgbClr val="002060"/>
                </a:solidFill>
                <a:latin typeface="Open Sans" charset="0"/>
              </a:rPr>
              <a:t>are not (aren’t)</a:t>
            </a:r>
            <a:endParaRPr lang="en-US" sz="1600" dirty="0"/>
          </a:p>
        </p:txBody>
      </p:sp>
      <p:sp>
        <p:nvSpPr>
          <p:cNvPr id="41" name="Rectángulo 40">
            <a:extLst>
              <a:ext uri="{FF2B5EF4-FFF2-40B4-BE49-F238E27FC236}">
                <a16:creationId xmlns:a16="http://schemas.microsoft.com/office/drawing/2014/main" id="{F0A35EB2-19EE-4C13-A5B2-FEB796D85305}"/>
              </a:ext>
            </a:extLst>
          </p:cNvPr>
          <p:cNvSpPr/>
          <p:nvPr/>
        </p:nvSpPr>
        <p:spPr>
          <a:xfrm>
            <a:off x="8556780" y="2137977"/>
            <a:ext cx="51648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>
                <a:solidFill>
                  <a:srgbClr val="002060"/>
                </a:solidFill>
                <a:latin typeface="Open Sans" charset="0"/>
              </a:rPr>
              <a:t>Am</a:t>
            </a:r>
            <a:endParaRPr lang="en-US" sz="1600" dirty="0"/>
          </a:p>
        </p:txBody>
      </p:sp>
      <p:sp>
        <p:nvSpPr>
          <p:cNvPr id="42" name="Rectángulo 41">
            <a:extLst>
              <a:ext uri="{FF2B5EF4-FFF2-40B4-BE49-F238E27FC236}">
                <a16:creationId xmlns:a16="http://schemas.microsoft.com/office/drawing/2014/main" id="{482284D5-0E60-4E9D-9E5D-C5FC83A474A7}"/>
              </a:ext>
            </a:extLst>
          </p:cNvPr>
          <p:cNvSpPr/>
          <p:nvPr/>
        </p:nvSpPr>
        <p:spPr>
          <a:xfrm>
            <a:off x="7956615" y="2136763"/>
            <a:ext cx="49274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>
                <a:solidFill>
                  <a:srgbClr val="002060"/>
                </a:solidFill>
                <a:latin typeface="Open Sans" charset="0"/>
              </a:rPr>
              <a:t>are</a:t>
            </a:r>
            <a:endParaRPr lang="en-US" sz="1600" dirty="0"/>
          </a:p>
        </p:txBody>
      </p:sp>
      <p:sp>
        <p:nvSpPr>
          <p:cNvPr id="43" name="Rectángulo 42">
            <a:extLst>
              <a:ext uri="{FF2B5EF4-FFF2-40B4-BE49-F238E27FC236}">
                <a16:creationId xmlns:a16="http://schemas.microsoft.com/office/drawing/2014/main" id="{58E4F900-F05C-4789-8694-DB25BAB6BEF1}"/>
              </a:ext>
            </a:extLst>
          </p:cNvPr>
          <p:cNvSpPr/>
          <p:nvPr/>
        </p:nvSpPr>
        <p:spPr>
          <a:xfrm>
            <a:off x="7109254" y="2145030"/>
            <a:ext cx="71846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>
                <a:solidFill>
                  <a:srgbClr val="002060"/>
                </a:solidFill>
                <a:latin typeface="Open Sans" charset="0"/>
              </a:rPr>
              <a:t>living</a:t>
            </a:r>
            <a:endParaRPr lang="en-US" sz="1600" dirty="0"/>
          </a:p>
        </p:txBody>
      </p:sp>
      <p:pic>
        <p:nvPicPr>
          <p:cNvPr id="18" name="Picture 2">
            <a:extLst>
              <a:ext uri="{FF2B5EF4-FFF2-40B4-BE49-F238E27FC236}">
                <a16:creationId xmlns:a16="http://schemas.microsoft.com/office/drawing/2014/main" id="{973B970B-061F-499C-8157-148770FABB0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800" y="1568403"/>
            <a:ext cx="1235918" cy="1235918"/>
          </a:xfrm>
          <a:prstGeom prst="rect">
            <a:avLst/>
          </a:prstGeom>
        </p:spPr>
      </p:pic>
      <p:sp>
        <p:nvSpPr>
          <p:cNvPr id="24" name="Rounded Rectangular Callout 27">
            <a:extLst>
              <a:ext uri="{FF2B5EF4-FFF2-40B4-BE49-F238E27FC236}">
                <a16:creationId xmlns:a16="http://schemas.microsoft.com/office/drawing/2014/main" id="{F2397284-727D-49A1-8D04-DF54F9B7F306}"/>
              </a:ext>
            </a:extLst>
          </p:cNvPr>
          <p:cNvSpPr/>
          <p:nvPr/>
        </p:nvSpPr>
        <p:spPr>
          <a:xfrm>
            <a:off x="2022181" y="1652201"/>
            <a:ext cx="2621090" cy="1092366"/>
          </a:xfrm>
          <a:prstGeom prst="wedgeRoundRectCallout">
            <a:avLst>
              <a:gd name="adj1" fmla="val -53395"/>
              <a:gd name="adj2" fmla="val -14281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We make the present continuous with </a:t>
            </a:r>
            <a:r>
              <a:rPr lang="en-US" sz="1600" u="sng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the verb </a:t>
            </a:r>
            <a:r>
              <a:rPr lang="en-US" sz="1600" i="1" u="sng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to be </a:t>
            </a:r>
            <a:r>
              <a:rPr lang="en-US" sz="1600" u="sng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+ verb -</a:t>
            </a:r>
            <a:r>
              <a:rPr lang="en-US" sz="1600" i="1" u="sng" dirty="0" err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ing</a:t>
            </a: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.</a:t>
            </a:r>
          </a:p>
        </p:txBody>
      </p:sp>
      <p:sp>
        <p:nvSpPr>
          <p:cNvPr id="19" name="Google Shape;65;p15">
            <a:extLst>
              <a:ext uri="{FF2B5EF4-FFF2-40B4-BE49-F238E27FC236}">
                <a16:creationId xmlns:a16="http://schemas.microsoft.com/office/drawing/2014/main" id="{D52D4035-4207-4B02-A820-312CBDA0EFC4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</a:t>
            </a:r>
            <a:r>
              <a:rPr lang="pl-PL" dirty="0"/>
              <a:t>9</a:t>
            </a:r>
            <a:r>
              <a:rPr lang="en-US" dirty="0"/>
              <a:t> by Pearson Education      Gold Experience </a:t>
            </a:r>
            <a:r>
              <a:rPr lang="pl-PL" dirty="0"/>
              <a:t>| Focus | High </a:t>
            </a:r>
            <a:r>
              <a:rPr lang="pl-PL" dirty="0" err="1"/>
              <a:t>Note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  <p:extLst>
      <p:ext uri="{BB962C8B-B14F-4D97-AF65-F5344CB8AC3E}">
        <p14:creationId xmlns:p14="http://schemas.microsoft.com/office/powerpoint/2010/main" val="36691014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74398 0.21218 " pathEditMode="relative" ptsTypes="AA">
                                      <p:cBhvr>
                                        <p:cTn id="2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28635 0.48645 " pathEditMode="relative" ptsTypes="AA">
                                      <p:cBhvr>
                                        <p:cTn id="33" dur="2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08994 0.12555 " pathEditMode="relative" ptsTypes="AA">
                                      <p:cBhvr>
                                        <p:cTn id="37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25485 0.15057 " pathEditMode="relative" ptsTypes="AA">
                                      <p:cBhvr>
                                        <p:cTn id="41" dur="2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1355 0.43618 " pathEditMode="relative" ptsTypes="AA">
                                      <p:cBhvr>
                                        <p:cTn id="45" dur="2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13549E-6 3.52791E-6 L 0.0164 0.5425 " pathEditMode="relative" rAng="0" ptsTypes="AA">
                                      <p:cBhvr>
                                        <p:cTn id="49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20" y="2712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/>
      <p:bldP spid="2" grpId="0"/>
      <p:bldP spid="2" grpId="1"/>
      <p:bldP spid="37" grpId="0"/>
      <p:bldP spid="37" grpId="1"/>
      <p:bldP spid="40" grpId="0"/>
      <p:bldP spid="40" grpId="1"/>
      <p:bldP spid="41" grpId="0"/>
      <p:bldP spid="41" grpId="1"/>
      <p:bldP spid="42" grpId="0"/>
      <p:bldP spid="42" grpId="1"/>
      <p:bldP spid="43" grpId="0"/>
      <p:bldP spid="43" grpId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" name="Table 50">
            <a:extLst>
              <a:ext uri="{FF2B5EF4-FFF2-40B4-BE49-F238E27FC236}">
                <a16:creationId xmlns:a16="http://schemas.microsoft.com/office/drawing/2014/main" id="{CA938901-E325-4693-8253-88DF75E0965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30403678"/>
              </p:ext>
            </p:extLst>
          </p:nvPr>
        </p:nvGraphicFramePr>
        <p:xfrm>
          <a:off x="205462" y="1517734"/>
          <a:ext cx="5526860" cy="1341120"/>
        </p:xfrm>
        <a:graphic>
          <a:graphicData uri="http://schemas.openxmlformats.org/drawingml/2006/table">
            <a:tbl>
              <a:tblPr firstRow="1" bandRow="1">
                <a:tableStyleId>{C3A2CA1F-3267-4498-8071-7EE1E42671EB}</a:tableStyleId>
              </a:tblPr>
              <a:tblGrid>
                <a:gridCol w="166300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39150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72344">
                  <a:extLst>
                    <a:ext uri="{9D8B030D-6E8A-4147-A177-3AD203B41FA5}">
                      <a16:colId xmlns:a16="http://schemas.microsoft.com/office/drawing/2014/main" val="3911299510"/>
                    </a:ext>
                  </a:extLst>
                </a:gridCol>
              </a:tblGrid>
              <a:tr h="273441">
                <a:tc gridSpan="3">
                  <a:txBody>
                    <a:bodyPr/>
                    <a:lstStyle/>
                    <a:p>
                      <a:pPr algn="ctr"/>
                      <a:r>
                        <a:rPr lang="en-GB" sz="1600" b="1" dirty="0">
                          <a:solidFill>
                            <a:schemeClr val="bg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present continuous: positive </a:t>
                      </a:r>
                    </a:p>
                  </a:txBody>
                  <a:tcPr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7E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7E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8583">
                <a:tc>
                  <a:txBody>
                    <a:bodyPr/>
                    <a:lstStyle/>
                    <a:p>
                      <a:pPr algn="l"/>
                      <a:r>
                        <a:rPr lang="en-GB" sz="1600" b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I</a:t>
                      </a:r>
                    </a:p>
                  </a:txBody>
                  <a:tcPr anchor="ctr"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600" b="1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am (</a:t>
                      </a:r>
                      <a:r>
                        <a:rPr lang="en-US" sz="1600" b="1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’m)</a:t>
                      </a:r>
                      <a:endParaRPr lang="en-GB" sz="1600" b="1" dirty="0">
                        <a:solidFill>
                          <a:srgbClr val="002060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l"/>
                      <a:r>
                        <a:rPr lang="en-GB" sz="1600" b="1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living </a:t>
                      </a:r>
                      <a:r>
                        <a:rPr lang="en-GB" sz="1600" b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here.</a:t>
                      </a:r>
                      <a:endParaRPr lang="en-GB" sz="1600" b="1" dirty="0">
                        <a:solidFill>
                          <a:srgbClr val="002060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30043">
                <a:tc>
                  <a:txBody>
                    <a:bodyPr/>
                    <a:lstStyle/>
                    <a:p>
                      <a:pPr algn="l"/>
                      <a:r>
                        <a:rPr lang="en-GB" sz="1600" b="0" dirty="0">
                          <a:solidFill>
                            <a:srgbClr val="002060"/>
                          </a:solidFill>
                          <a:latin typeface="Open Sans"/>
                          <a:ea typeface="Open Sans" charset="0"/>
                          <a:cs typeface="Open Sans" charset="0"/>
                        </a:rPr>
                        <a:t>He/She/It</a:t>
                      </a:r>
                    </a:p>
                  </a:txBody>
                  <a:tcP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600" b="1" dirty="0">
                          <a:solidFill>
                            <a:srgbClr val="002060"/>
                          </a:solidFill>
                          <a:latin typeface="Open Sans"/>
                          <a:ea typeface="Open Sans" charset="0"/>
                          <a:cs typeface="Open Sans" charset="0"/>
                        </a:rPr>
                        <a:t>is </a:t>
                      </a:r>
                      <a:r>
                        <a:rPr lang="en-US" sz="1600" b="1" dirty="0">
                          <a:solidFill>
                            <a:srgbClr val="002060"/>
                          </a:solidFill>
                          <a:latin typeface="Open Sans"/>
                          <a:ea typeface="Open Sans" charset="0"/>
                          <a:cs typeface="Open Sans" charset="0"/>
                        </a:rPr>
                        <a:t>(’s)</a:t>
                      </a:r>
                      <a:endParaRPr lang="en-GB" sz="1600" b="1" dirty="0">
                        <a:solidFill>
                          <a:srgbClr val="002060"/>
                        </a:solidFill>
                        <a:latin typeface="Open Sans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l"/>
                      <a:endParaRPr lang="en-GB" sz="1600" b="1" dirty="0">
                        <a:solidFill>
                          <a:srgbClr val="002060"/>
                        </a:solidFill>
                        <a:latin typeface="Open Sans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62316091"/>
                  </a:ext>
                </a:extLst>
              </a:tr>
              <a:tr h="330043">
                <a:tc>
                  <a:txBody>
                    <a:bodyPr/>
                    <a:lstStyle/>
                    <a:p>
                      <a:pPr algn="l"/>
                      <a:r>
                        <a:rPr lang="en-GB" sz="1600" b="0" dirty="0">
                          <a:solidFill>
                            <a:srgbClr val="002060"/>
                          </a:solidFill>
                          <a:latin typeface="Open Sans"/>
                          <a:ea typeface="Open Sans" charset="0"/>
                          <a:cs typeface="Open Sans" charset="0"/>
                        </a:rPr>
                        <a:t>You/We/They</a:t>
                      </a:r>
                    </a:p>
                  </a:txBody>
                  <a:tcP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600" b="1" dirty="0">
                          <a:solidFill>
                            <a:srgbClr val="002060"/>
                          </a:solidFill>
                          <a:latin typeface="Open Sans"/>
                          <a:ea typeface="Open Sans" charset="0"/>
                          <a:cs typeface="Open Sans" charset="0"/>
                        </a:rPr>
                        <a:t>are (’re)</a:t>
                      </a:r>
                    </a:p>
                  </a:txBody>
                  <a:tcPr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l"/>
                      <a:endParaRPr lang="en-GB" sz="1600" b="1" dirty="0">
                        <a:solidFill>
                          <a:srgbClr val="002060"/>
                        </a:solidFill>
                        <a:latin typeface="Open Sans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53202128"/>
                  </a:ext>
                </a:extLst>
              </a:tr>
            </a:tbl>
          </a:graphicData>
        </a:graphic>
      </p:graphicFrame>
      <p:graphicFrame>
        <p:nvGraphicFramePr>
          <p:cNvPr id="21" name="Table 50">
            <a:extLst>
              <a:ext uri="{FF2B5EF4-FFF2-40B4-BE49-F238E27FC236}">
                <a16:creationId xmlns:a16="http://schemas.microsoft.com/office/drawing/2014/main" id="{865C7E23-7037-4DBB-A3FC-2DB56C6BFF7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53531307"/>
              </p:ext>
            </p:extLst>
          </p:nvPr>
        </p:nvGraphicFramePr>
        <p:xfrm>
          <a:off x="5924242" y="1517734"/>
          <a:ext cx="5526860" cy="1341120"/>
        </p:xfrm>
        <a:graphic>
          <a:graphicData uri="http://schemas.openxmlformats.org/drawingml/2006/table">
            <a:tbl>
              <a:tblPr firstRow="1" bandRow="1">
                <a:tableStyleId>{C3A2CA1F-3267-4498-8071-7EE1E42671EB}</a:tableStyleId>
              </a:tblPr>
              <a:tblGrid>
                <a:gridCol w="138171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8171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81715">
                  <a:extLst>
                    <a:ext uri="{9D8B030D-6E8A-4147-A177-3AD203B41FA5}">
                      <a16:colId xmlns:a16="http://schemas.microsoft.com/office/drawing/2014/main" val="818070828"/>
                    </a:ext>
                  </a:extLst>
                </a:gridCol>
                <a:gridCol w="1381715">
                  <a:extLst>
                    <a:ext uri="{9D8B030D-6E8A-4147-A177-3AD203B41FA5}">
                      <a16:colId xmlns:a16="http://schemas.microsoft.com/office/drawing/2014/main" val="59297597"/>
                    </a:ext>
                  </a:extLst>
                </a:gridCol>
              </a:tblGrid>
              <a:tr h="273441">
                <a:tc gridSpan="4">
                  <a:txBody>
                    <a:bodyPr/>
                    <a:lstStyle/>
                    <a:p>
                      <a:pPr algn="ctr"/>
                      <a:r>
                        <a:rPr lang="en-GB" sz="1600" b="1" dirty="0">
                          <a:solidFill>
                            <a:schemeClr val="bg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present continuous: questions</a:t>
                      </a:r>
                    </a:p>
                  </a:txBody>
                  <a:tcPr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7E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7E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 rowSpan="3">
                  <a:txBody>
                    <a:bodyPr/>
                    <a:lstStyle/>
                    <a:p>
                      <a:pPr algn="l"/>
                      <a:r>
                        <a:rPr lang="en-GB" sz="1600" b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(question word)</a:t>
                      </a:r>
                    </a:p>
                  </a:txBody>
                  <a:tcPr anchor="ctr"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600" b="1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Am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600" b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I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l"/>
                      <a:r>
                        <a:rPr lang="en-GB" sz="1600" b="1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living </a:t>
                      </a:r>
                      <a:r>
                        <a:rPr lang="en-GB" sz="1600" b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here?</a:t>
                      </a:r>
                      <a:endParaRPr lang="en-GB" sz="1600" b="1" dirty="0">
                        <a:solidFill>
                          <a:srgbClr val="002060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32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600" b="1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Is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600" b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he/she/it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91407991"/>
                  </a:ext>
                </a:extLst>
              </a:tr>
              <a:tr h="31496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600" b="1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Are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600" b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you/we/they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13872644"/>
                  </a:ext>
                </a:extLst>
              </a:tr>
            </a:tbl>
          </a:graphicData>
        </a:graphic>
      </p:graphicFrame>
      <p:graphicFrame>
        <p:nvGraphicFramePr>
          <p:cNvPr id="22" name="Table 50">
            <a:extLst>
              <a:ext uri="{FF2B5EF4-FFF2-40B4-BE49-F238E27FC236}">
                <a16:creationId xmlns:a16="http://schemas.microsoft.com/office/drawing/2014/main" id="{AE6537FB-1328-4194-9842-CA9E26842F1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89360546"/>
              </p:ext>
            </p:extLst>
          </p:nvPr>
        </p:nvGraphicFramePr>
        <p:xfrm>
          <a:off x="5900549" y="3014805"/>
          <a:ext cx="5526860" cy="2346960"/>
        </p:xfrm>
        <a:graphic>
          <a:graphicData uri="http://schemas.openxmlformats.org/drawingml/2006/table">
            <a:tbl>
              <a:tblPr firstRow="1" bandRow="1">
                <a:tableStyleId>{C3A2CA1F-3267-4498-8071-7EE1E42671EB}</a:tableStyleId>
              </a:tblPr>
              <a:tblGrid>
                <a:gridCol w="120939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6763">
                  <a:extLst>
                    <a:ext uri="{9D8B030D-6E8A-4147-A177-3AD203B41FA5}">
                      <a16:colId xmlns:a16="http://schemas.microsoft.com/office/drawing/2014/main" val="818070828"/>
                    </a:ext>
                  </a:extLst>
                </a:gridCol>
                <a:gridCol w="2080707">
                  <a:extLst>
                    <a:ext uri="{9D8B030D-6E8A-4147-A177-3AD203B41FA5}">
                      <a16:colId xmlns:a16="http://schemas.microsoft.com/office/drawing/2014/main" val="59297597"/>
                    </a:ext>
                  </a:extLst>
                </a:gridCol>
              </a:tblGrid>
              <a:tr h="273441">
                <a:tc gridSpan="3">
                  <a:txBody>
                    <a:bodyPr/>
                    <a:lstStyle/>
                    <a:p>
                      <a:pPr algn="ctr"/>
                      <a:r>
                        <a:rPr lang="en-GB" sz="1600" b="1" dirty="0">
                          <a:solidFill>
                            <a:schemeClr val="bg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present continuous: short answers </a:t>
                      </a:r>
                    </a:p>
                  </a:txBody>
                  <a:tcPr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7E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44813">
                <a:tc rowSpan="3">
                  <a:txBody>
                    <a:bodyPr/>
                    <a:lstStyle/>
                    <a:p>
                      <a:pPr algn="l"/>
                      <a:r>
                        <a:rPr lang="en-GB" sz="1600" b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Yes, 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600" b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I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600" b="1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am.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67640">
                <a:tc vMerge="1">
                  <a:txBody>
                    <a:bodyPr/>
                    <a:lstStyle/>
                    <a:p>
                      <a:pPr algn="l"/>
                      <a:endParaRPr lang="en-GB" sz="1400" b="0" dirty="0">
                        <a:solidFill>
                          <a:srgbClr val="002060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 dirty="0">
                          <a:solidFill>
                            <a:srgbClr val="002060"/>
                          </a:solidFill>
                          <a:latin typeface="Open Sans"/>
                          <a:ea typeface="Open Sans" charset="0"/>
                          <a:cs typeface="Open Sans" charset="0"/>
                        </a:rPr>
                        <a:t>he/she/it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600" b="1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is.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62970746"/>
                  </a:ext>
                </a:extLst>
              </a:tr>
              <a:tr h="16764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you/we/they</a:t>
                      </a:r>
                      <a:endParaRPr lang="en-GB" sz="1600" b="0" dirty="0">
                        <a:solidFill>
                          <a:srgbClr val="002060"/>
                        </a:solidFill>
                        <a:latin typeface="Open Sans"/>
                        <a:ea typeface="Open Sans" charset="0"/>
                        <a:cs typeface="Open Sans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600" b="1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are.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28869360"/>
                  </a:ext>
                </a:extLst>
              </a:tr>
              <a:tr h="0">
                <a:tc rowSpan="3">
                  <a:txBody>
                    <a:bodyPr/>
                    <a:lstStyle/>
                    <a:p>
                      <a:pPr algn="l"/>
                      <a:r>
                        <a:rPr lang="en-GB" sz="1600" b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No, 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b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I</a:t>
                      </a:r>
                      <a:endParaRPr lang="en-GB" sz="1600" b="0" dirty="0">
                        <a:solidFill>
                          <a:srgbClr val="002060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600" b="1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am not (’m not).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90042017"/>
                  </a:ext>
                </a:extLst>
              </a:tr>
              <a:tr h="167640">
                <a:tc vMerge="1">
                  <a:txBody>
                    <a:bodyPr/>
                    <a:lstStyle/>
                    <a:p>
                      <a:pPr algn="l"/>
                      <a:endParaRPr lang="en-GB" sz="1400" b="0" dirty="0">
                        <a:solidFill>
                          <a:srgbClr val="002060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 dirty="0">
                          <a:solidFill>
                            <a:srgbClr val="002060"/>
                          </a:solidFill>
                          <a:latin typeface="Open Sans"/>
                          <a:ea typeface="Open Sans" charset="0"/>
                          <a:cs typeface="Open Sans" charset="0"/>
                        </a:rPr>
                        <a:t>he/she/it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600" b="1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is not (isn’t).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65797095"/>
                  </a:ext>
                </a:extLst>
              </a:tr>
              <a:tr h="16764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you/we/they</a:t>
                      </a:r>
                      <a:endParaRPr lang="en-GB" sz="1600" b="0" dirty="0">
                        <a:solidFill>
                          <a:srgbClr val="002060"/>
                        </a:solidFill>
                        <a:latin typeface="Open Sans"/>
                        <a:ea typeface="Open Sans" charset="0"/>
                        <a:cs typeface="Open Sans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600" b="1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are not (aren’t).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45213368"/>
                  </a:ext>
                </a:extLst>
              </a:tr>
            </a:tbl>
          </a:graphicData>
        </a:graphic>
      </p:graphicFrame>
      <p:graphicFrame>
        <p:nvGraphicFramePr>
          <p:cNvPr id="23" name="Table 50">
            <a:extLst>
              <a:ext uri="{FF2B5EF4-FFF2-40B4-BE49-F238E27FC236}">
                <a16:creationId xmlns:a16="http://schemas.microsoft.com/office/drawing/2014/main" id="{1E31C6C2-EA9D-4E11-9323-74F96A28352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60125507"/>
              </p:ext>
            </p:extLst>
          </p:nvPr>
        </p:nvGraphicFramePr>
        <p:xfrm>
          <a:off x="205462" y="3038507"/>
          <a:ext cx="5526860" cy="1341120"/>
        </p:xfrm>
        <a:graphic>
          <a:graphicData uri="http://schemas.openxmlformats.org/drawingml/2006/table">
            <a:tbl>
              <a:tblPr firstRow="1" bandRow="1">
                <a:tableStyleId>{C3A2CA1F-3267-4498-8071-7EE1E42671EB}</a:tableStyleId>
              </a:tblPr>
              <a:tblGrid>
                <a:gridCol w="166300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39150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72344">
                  <a:extLst>
                    <a:ext uri="{9D8B030D-6E8A-4147-A177-3AD203B41FA5}">
                      <a16:colId xmlns:a16="http://schemas.microsoft.com/office/drawing/2014/main" val="3911299510"/>
                    </a:ext>
                  </a:extLst>
                </a:gridCol>
              </a:tblGrid>
              <a:tr h="273441">
                <a:tc gridSpan="3">
                  <a:txBody>
                    <a:bodyPr/>
                    <a:lstStyle/>
                    <a:p>
                      <a:pPr algn="ctr"/>
                      <a:r>
                        <a:rPr lang="en-GB" sz="1600" b="1" dirty="0">
                          <a:solidFill>
                            <a:schemeClr val="bg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present continuous: negative</a:t>
                      </a:r>
                    </a:p>
                  </a:txBody>
                  <a:tcPr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7E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7E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8583">
                <a:tc>
                  <a:txBody>
                    <a:bodyPr/>
                    <a:lstStyle/>
                    <a:p>
                      <a:pPr algn="l"/>
                      <a:r>
                        <a:rPr lang="en-GB" sz="1600" b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I</a:t>
                      </a:r>
                    </a:p>
                  </a:txBody>
                  <a:tcPr anchor="ctr"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b="1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am not (’m not)</a:t>
                      </a:r>
                      <a:endParaRPr lang="en-GB" sz="1600" b="1" dirty="0">
                        <a:solidFill>
                          <a:srgbClr val="002060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l"/>
                      <a:r>
                        <a:rPr lang="en-GB" sz="1600" b="1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living </a:t>
                      </a:r>
                      <a:r>
                        <a:rPr lang="en-GB" sz="1600" b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here.</a:t>
                      </a:r>
                      <a:endParaRPr lang="en-GB" sz="1600" b="1" dirty="0">
                        <a:solidFill>
                          <a:srgbClr val="002060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30043">
                <a:tc>
                  <a:txBody>
                    <a:bodyPr/>
                    <a:lstStyle/>
                    <a:p>
                      <a:pPr algn="l"/>
                      <a:r>
                        <a:rPr lang="en-GB" sz="1600" b="0" dirty="0">
                          <a:solidFill>
                            <a:srgbClr val="002060"/>
                          </a:solidFill>
                          <a:latin typeface="Open Sans"/>
                          <a:ea typeface="Open Sans" charset="0"/>
                          <a:cs typeface="Open Sans" charset="0"/>
                        </a:rPr>
                        <a:t>He/She/It</a:t>
                      </a:r>
                    </a:p>
                  </a:txBody>
                  <a:tcP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600" b="1" dirty="0">
                          <a:solidFill>
                            <a:srgbClr val="002060"/>
                          </a:solidFill>
                          <a:latin typeface="Open Sans"/>
                          <a:ea typeface="Open Sans" charset="0"/>
                          <a:cs typeface="Open Sans" charset="0"/>
                        </a:rPr>
                        <a:t>is not (isn’t)</a:t>
                      </a:r>
                    </a:p>
                  </a:txBody>
                  <a:tcPr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l"/>
                      <a:endParaRPr lang="en-GB" sz="1600" b="1" dirty="0">
                        <a:solidFill>
                          <a:srgbClr val="002060"/>
                        </a:solidFill>
                        <a:latin typeface="Open Sans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62316091"/>
                  </a:ext>
                </a:extLst>
              </a:tr>
              <a:tr h="330043">
                <a:tc>
                  <a:txBody>
                    <a:bodyPr/>
                    <a:lstStyle/>
                    <a:p>
                      <a:pPr algn="l"/>
                      <a:r>
                        <a:rPr lang="en-GB" sz="1600" b="0" dirty="0">
                          <a:solidFill>
                            <a:srgbClr val="002060"/>
                          </a:solidFill>
                          <a:latin typeface="Open Sans"/>
                          <a:ea typeface="Open Sans" charset="0"/>
                          <a:cs typeface="Open Sans" charset="0"/>
                        </a:rPr>
                        <a:t>You/We/They</a:t>
                      </a:r>
                    </a:p>
                  </a:txBody>
                  <a:tcP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600" b="1" dirty="0">
                          <a:solidFill>
                            <a:srgbClr val="002060"/>
                          </a:solidFill>
                          <a:latin typeface="Open Sans"/>
                          <a:ea typeface="Open Sans" charset="0"/>
                          <a:cs typeface="Open Sans" charset="0"/>
                        </a:rPr>
                        <a:t>are not (aren’t)</a:t>
                      </a:r>
                    </a:p>
                  </a:txBody>
                  <a:tcPr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l"/>
                      <a:endParaRPr lang="en-GB" sz="1600" b="1" dirty="0">
                        <a:solidFill>
                          <a:srgbClr val="002060"/>
                        </a:solidFill>
                        <a:latin typeface="Open Sans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53202128"/>
                  </a:ext>
                </a:extLst>
              </a:tr>
            </a:tbl>
          </a:graphicData>
        </a:graphic>
      </p:graphicFrame>
      <p:sp>
        <p:nvSpPr>
          <p:cNvPr id="18" name="Rounded Rectangular Callout 27">
            <a:extLst>
              <a:ext uri="{FF2B5EF4-FFF2-40B4-BE49-F238E27FC236}">
                <a16:creationId xmlns:a16="http://schemas.microsoft.com/office/drawing/2014/main" id="{8AD2AA50-763B-4ADB-A4C1-0F97DD5F784C}"/>
              </a:ext>
            </a:extLst>
          </p:cNvPr>
          <p:cNvSpPr/>
          <p:nvPr/>
        </p:nvSpPr>
        <p:spPr>
          <a:xfrm>
            <a:off x="5738090" y="5497106"/>
            <a:ext cx="2921523" cy="1115824"/>
          </a:xfrm>
          <a:prstGeom prst="wedgeRoundRectCallout">
            <a:avLst>
              <a:gd name="adj1" fmla="val 58344"/>
              <a:gd name="adj2" fmla="val -40956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Look how the verb </a:t>
            </a:r>
            <a:r>
              <a:rPr lang="en-US" sz="1600" i="1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to be</a:t>
            </a: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 changes, but the structure is always </a:t>
            </a:r>
            <a:r>
              <a:rPr lang="en-US" sz="1600" i="1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TO BE </a:t>
            </a: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+ VERB -</a:t>
            </a:r>
            <a:r>
              <a:rPr lang="en-US" sz="1600" i="1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ING.</a:t>
            </a:r>
          </a:p>
        </p:txBody>
      </p:sp>
      <p:pic>
        <p:nvPicPr>
          <p:cNvPr id="12" name="Picture 2">
            <a:extLst>
              <a:ext uri="{FF2B5EF4-FFF2-40B4-BE49-F238E27FC236}">
                <a16:creationId xmlns:a16="http://schemas.microsoft.com/office/drawing/2014/main" id="{973B970B-061F-499C-8157-148770FABB0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57575" y="152814"/>
            <a:ext cx="1235918" cy="1235918"/>
          </a:xfrm>
          <a:prstGeom prst="rect">
            <a:avLst/>
          </a:prstGeom>
        </p:spPr>
      </p:pic>
      <p:sp>
        <p:nvSpPr>
          <p:cNvPr id="13" name="Shape 81"/>
          <p:cNvSpPr txBox="1">
            <a:spLocks/>
          </p:cNvSpPr>
          <p:nvPr/>
        </p:nvSpPr>
        <p:spPr>
          <a:xfrm>
            <a:off x="450601" y="229387"/>
            <a:ext cx="11000501" cy="13120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9pPr>
          </a:lstStyle>
          <a:p>
            <a:pPr>
              <a:lnSpc>
                <a:spcPct val="90000"/>
              </a:lnSpc>
              <a:buSzPct val="25000"/>
              <a:buFont typeface="Rokkitt"/>
              <a:buNone/>
            </a:pPr>
            <a:r>
              <a:rPr lang="en-US" sz="4400" b="1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Form: </a:t>
            </a:r>
            <a:r>
              <a:rPr lang="en-US" sz="440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How do we make present continuous sentences?</a:t>
            </a:r>
            <a:endParaRPr lang="en-US" sz="4400" dirty="0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5" name="Pentagon 57"/>
          <p:cNvSpPr/>
          <p:nvPr/>
        </p:nvSpPr>
        <p:spPr>
          <a:xfrm>
            <a:off x="9643801" y="5801943"/>
            <a:ext cx="2231667" cy="839419"/>
          </a:xfrm>
          <a:prstGeom prst="homePlate">
            <a:avLst/>
          </a:prstGeom>
          <a:solidFill>
            <a:srgbClr val="00A7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1600" dirty="0">
                <a:latin typeface="Open Sans"/>
                <a:ea typeface="Open Sans"/>
                <a:cs typeface="Open Sans"/>
                <a:sym typeface="Open Sans"/>
              </a:rPr>
              <a:t>Let’s </a:t>
            </a:r>
            <a:r>
              <a:rPr lang="en-US" sz="1600" dirty="0" err="1">
                <a:latin typeface="Open Sans"/>
                <a:ea typeface="Open Sans"/>
                <a:cs typeface="Open Sans"/>
                <a:sym typeface="Open Sans"/>
              </a:rPr>
              <a:t>practise</a:t>
            </a:r>
            <a:r>
              <a:rPr lang="en-US" sz="1600" dirty="0">
                <a:latin typeface="Open Sans"/>
                <a:ea typeface="Open Sans"/>
                <a:cs typeface="Open Sans"/>
                <a:sym typeface="Open Sans"/>
              </a:rPr>
              <a:t>!</a:t>
            </a:r>
          </a:p>
        </p:txBody>
      </p:sp>
      <p:sp>
        <p:nvSpPr>
          <p:cNvPr id="16" name="Rounded Rectangular Callout 27">
            <a:extLst>
              <a:ext uri="{FF2B5EF4-FFF2-40B4-BE49-F238E27FC236}">
                <a16:creationId xmlns:a16="http://schemas.microsoft.com/office/drawing/2014/main" id="{8AD2AA50-763B-4ADB-A4C1-0F97DD5F784C}"/>
              </a:ext>
            </a:extLst>
          </p:cNvPr>
          <p:cNvSpPr/>
          <p:nvPr/>
        </p:nvSpPr>
        <p:spPr>
          <a:xfrm>
            <a:off x="920125" y="4671992"/>
            <a:ext cx="3752973" cy="1400488"/>
          </a:xfrm>
          <a:prstGeom prst="wedgeRoundRectCallout">
            <a:avLst>
              <a:gd name="adj1" fmla="val 58344"/>
              <a:gd name="adj2" fmla="val -40956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There are some verbs we don’t use in continuous tenses, for example:</a:t>
            </a:r>
          </a:p>
          <a:p>
            <a:pPr lvl="0" algn="ctr">
              <a:buSzPct val="25000"/>
            </a:pPr>
            <a:r>
              <a:rPr lang="en-US" sz="1600" i="1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agree, love, hate, think.</a:t>
            </a:r>
          </a:p>
          <a:p>
            <a:pPr lvl="0" algn="ctr">
              <a:buSzPct val="25000"/>
            </a:pP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We say </a:t>
            </a:r>
            <a:r>
              <a:rPr lang="en-US" sz="1600" i="1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I love basketball, </a:t>
            </a: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not </a:t>
            </a:r>
            <a:r>
              <a:rPr lang="en-US" sz="1600" i="1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I am loving basketball.</a:t>
            </a:r>
            <a:endParaRPr lang="en-US" sz="1600" dirty="0">
              <a:solidFill>
                <a:schemeClr val="bg1"/>
              </a:solidFill>
              <a:latin typeface="Open Sans" charset="0"/>
              <a:ea typeface="Open Sans" charset="0"/>
              <a:cs typeface="Open Sans" charset="0"/>
              <a:sym typeface="Open Sans"/>
            </a:endParaRPr>
          </a:p>
        </p:txBody>
      </p:sp>
      <p:sp>
        <p:nvSpPr>
          <p:cNvPr id="14" name="Google Shape;65;p15">
            <a:extLst>
              <a:ext uri="{FF2B5EF4-FFF2-40B4-BE49-F238E27FC236}">
                <a16:creationId xmlns:a16="http://schemas.microsoft.com/office/drawing/2014/main" id="{45B0FBD5-74E2-46ED-9A59-D5C193F744CD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</a:t>
            </a:r>
            <a:r>
              <a:rPr lang="pl-PL" dirty="0"/>
              <a:t>9</a:t>
            </a:r>
            <a:r>
              <a:rPr lang="en-US" dirty="0"/>
              <a:t> by Pearson Education      Gold Experience </a:t>
            </a:r>
            <a:r>
              <a:rPr lang="pl-PL" dirty="0"/>
              <a:t>| Focus | High </a:t>
            </a:r>
            <a:r>
              <a:rPr lang="pl-PL" dirty="0" err="1"/>
              <a:t>Note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  <p:extLst>
      <p:ext uri="{BB962C8B-B14F-4D97-AF65-F5344CB8AC3E}">
        <p14:creationId xmlns:p14="http://schemas.microsoft.com/office/powerpoint/2010/main" val="13215098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5" grpId="0" animBg="1"/>
      <p:bldP spid="16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" name="Shape 294"/>
          <p:cNvSpPr txBox="1"/>
          <p:nvPr/>
        </p:nvSpPr>
        <p:spPr>
          <a:xfrm>
            <a:off x="514983" y="4795880"/>
            <a:ext cx="10058400" cy="480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E3611"/>
              </a:buClr>
              <a:buSzPct val="25000"/>
              <a:buFont typeface="Noto Sans Symbols"/>
              <a:buNone/>
            </a:pPr>
            <a:endParaRPr sz="1600" i="1" dirty="0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514982" y="1277352"/>
            <a:ext cx="11429969" cy="47705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sz="1600" dirty="0"/>
          </a:p>
          <a:p>
            <a:pPr marL="342900" indent="-342900">
              <a:buAutoNum type="arabicPeriod"/>
            </a:pPr>
            <a:r>
              <a:rPr lang="en-GB" sz="1600" dirty="0"/>
              <a:t>I……………………..</a:t>
            </a:r>
            <a:r>
              <a:rPr lang="en-US" sz="1600" dirty="0"/>
              <a:t>(travel) </a:t>
            </a:r>
            <a:r>
              <a:rPr lang="en-GB" sz="1600" dirty="0"/>
              <a:t>to work by car most days, but at the moment, the mechanic………………………(fix) it and I</a:t>
            </a:r>
          </a:p>
          <a:p>
            <a:r>
              <a:rPr lang="en-GB" sz="1600" dirty="0"/>
              <a:t>      </a:t>
            </a:r>
          </a:p>
          <a:p>
            <a:r>
              <a:rPr lang="en-GB" sz="1600" dirty="0"/>
              <a:t>      ………………………..(catch) the train.</a:t>
            </a:r>
          </a:p>
          <a:p>
            <a:endParaRPr lang="en-GB" sz="1600" dirty="0"/>
          </a:p>
          <a:p>
            <a:pPr marL="342900" indent="-342900">
              <a:buAutoNum type="arabicPeriod" startAt="2"/>
            </a:pPr>
            <a:r>
              <a:rPr lang="es-MX" sz="1600" dirty="0"/>
              <a:t>Sophie………………………(speak) three languages and now she………………………………(learn) German too!</a:t>
            </a:r>
          </a:p>
          <a:p>
            <a:pPr marL="342900" indent="-342900">
              <a:buAutoNum type="arabicPeriod" startAt="2"/>
            </a:pPr>
            <a:endParaRPr lang="es-MX" sz="1600" dirty="0"/>
          </a:p>
          <a:p>
            <a:pPr marL="342900" indent="-342900">
              <a:buAutoNum type="arabicPeriod" startAt="2"/>
            </a:pPr>
            <a:endParaRPr lang="es-MX" sz="1600" dirty="0"/>
          </a:p>
          <a:p>
            <a:pPr marL="342900" indent="-342900">
              <a:buAutoNum type="arabicPeriod" startAt="2"/>
            </a:pPr>
            <a:r>
              <a:rPr lang="en-GB" sz="1600" dirty="0"/>
              <a:t>A: What……….........Carl……………..(do)? B: He……………………………(swim) in the sea – look!</a:t>
            </a:r>
          </a:p>
          <a:p>
            <a:pPr marL="342900" indent="-342900">
              <a:buAutoNum type="arabicPeriod" startAt="2"/>
            </a:pPr>
            <a:endParaRPr lang="en-GB" sz="1600" dirty="0"/>
          </a:p>
          <a:p>
            <a:pPr marL="342900" indent="-342900">
              <a:buAutoNum type="arabicPeriod" startAt="2"/>
            </a:pPr>
            <a:endParaRPr lang="en-GB" sz="1600" dirty="0"/>
          </a:p>
          <a:p>
            <a:pPr marL="342900" indent="-342900">
              <a:buAutoNum type="arabicPeriod" startAt="2"/>
            </a:pPr>
            <a:r>
              <a:rPr lang="en-GB" sz="1600" dirty="0"/>
              <a:t>A: Is this you in the photo? B: No, I………………………….(not dance); I……………………(sit) at the table in a red shirt.</a:t>
            </a:r>
          </a:p>
          <a:p>
            <a:pPr marL="342900" indent="-342900">
              <a:buAutoNum type="arabicPeriod" startAt="2"/>
            </a:pPr>
            <a:endParaRPr lang="en-GB" sz="1600" dirty="0"/>
          </a:p>
          <a:p>
            <a:pPr marL="342900" indent="-342900">
              <a:buAutoNum type="arabicPeriod" startAt="2"/>
            </a:pPr>
            <a:endParaRPr lang="en-GB" sz="1600" dirty="0"/>
          </a:p>
          <a:p>
            <a:pPr marL="342900" indent="-342900">
              <a:buAutoNum type="arabicPeriod" startAt="2"/>
            </a:pPr>
            <a:r>
              <a:rPr lang="en-GB" sz="1600" dirty="0"/>
              <a:t>A: ………………………your friends………………………(study) for exams at the moment? B. Yes, They……….. .</a:t>
            </a:r>
          </a:p>
          <a:p>
            <a:pPr marL="342900" indent="-342900">
              <a:buAutoNum type="arabicPeriod" startAt="2"/>
            </a:pPr>
            <a:endParaRPr lang="en-GB" sz="1600" dirty="0"/>
          </a:p>
          <a:p>
            <a:r>
              <a:rPr lang="en-GB" sz="1600" dirty="0"/>
              <a:t>      They…………………………(have) exams every three months at their school.</a:t>
            </a:r>
          </a:p>
          <a:p>
            <a:endParaRPr lang="en-GB" sz="1600" dirty="0"/>
          </a:p>
          <a:p>
            <a:r>
              <a:rPr lang="en-GB" sz="1600" dirty="0"/>
              <a:t>6.  Steffi………………………(not eat) meat. She only……………………………..(like) vegetables and fish.</a:t>
            </a:r>
          </a:p>
        </p:txBody>
      </p:sp>
      <p:sp>
        <p:nvSpPr>
          <p:cNvPr id="29" name="Shape 81"/>
          <p:cNvSpPr txBox="1">
            <a:spLocks/>
          </p:cNvSpPr>
          <p:nvPr/>
        </p:nvSpPr>
        <p:spPr>
          <a:xfrm>
            <a:off x="450601" y="229388"/>
            <a:ext cx="6749127" cy="798166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9pPr>
          </a:lstStyle>
          <a:p>
            <a:pPr>
              <a:lnSpc>
                <a:spcPct val="90000"/>
              </a:lnSpc>
              <a:buSzPct val="25000"/>
              <a:buFont typeface="Rokkitt"/>
              <a:buNone/>
            </a:pPr>
            <a:r>
              <a:rPr lang="en-US" sz="4400" b="1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Practice activities</a:t>
            </a:r>
            <a:endParaRPr lang="en-US" sz="4400" dirty="0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0" name="Shape 82"/>
          <p:cNvSpPr txBox="1">
            <a:spLocks/>
          </p:cNvSpPr>
          <p:nvPr/>
        </p:nvSpPr>
        <p:spPr>
          <a:xfrm>
            <a:off x="464551" y="905812"/>
            <a:ext cx="11480401" cy="41418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2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lvl="0">
              <a:lnSpc>
                <a:spcPct val="90000"/>
              </a:lnSpc>
              <a:spcAft>
                <a:spcPts val="0"/>
              </a:spcAft>
              <a:buClr>
                <a:srgbClr val="9E3611"/>
              </a:buClr>
              <a:buSzPct val="25000"/>
              <a:buNone/>
            </a:pPr>
            <a:r>
              <a:rPr lang="en-US" sz="2000" b="1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Complete the gaps in the present simple or the present continuous. Justify your answers.</a:t>
            </a:r>
          </a:p>
          <a:p>
            <a:pPr lvl="0">
              <a:lnSpc>
                <a:spcPct val="90000"/>
              </a:lnSpc>
              <a:spcBef>
                <a:spcPts val="1200"/>
              </a:spcBef>
              <a:buClr>
                <a:srgbClr val="9E3611"/>
              </a:buClr>
              <a:buSzPct val="25000"/>
              <a:buNone/>
            </a:pPr>
            <a:endParaRPr lang="en-US" sz="2000" b="1" i="1" dirty="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" name="Rectángulo 2">
            <a:extLst>
              <a:ext uri="{FF2B5EF4-FFF2-40B4-BE49-F238E27FC236}">
                <a16:creationId xmlns:a16="http://schemas.microsoft.com/office/drawing/2014/main" id="{B8B49D01-1529-476D-A463-12BC702E7CCA}"/>
              </a:ext>
            </a:extLst>
          </p:cNvPr>
          <p:cNvSpPr/>
          <p:nvPr/>
        </p:nvSpPr>
        <p:spPr>
          <a:xfrm>
            <a:off x="1428401" y="1422665"/>
            <a:ext cx="73289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b="1" dirty="0">
                <a:solidFill>
                  <a:srgbClr val="00B0F0"/>
                </a:solidFill>
              </a:rPr>
              <a:t>travel</a:t>
            </a:r>
            <a:endParaRPr lang="en-US" sz="1600" b="1" dirty="0">
              <a:solidFill>
                <a:srgbClr val="00B0F0"/>
              </a:solidFill>
            </a:endParaRPr>
          </a:p>
        </p:txBody>
      </p:sp>
      <p:sp>
        <p:nvSpPr>
          <p:cNvPr id="8" name="Rectángulo 7">
            <a:extLst>
              <a:ext uri="{FF2B5EF4-FFF2-40B4-BE49-F238E27FC236}">
                <a16:creationId xmlns:a16="http://schemas.microsoft.com/office/drawing/2014/main" id="{8C8385DD-DE15-47D6-B894-F191AFC44912}"/>
              </a:ext>
            </a:extLst>
          </p:cNvPr>
          <p:cNvSpPr/>
          <p:nvPr/>
        </p:nvSpPr>
        <p:spPr>
          <a:xfrm>
            <a:off x="9184758" y="1422665"/>
            <a:ext cx="119135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b="1" dirty="0">
                <a:solidFill>
                  <a:srgbClr val="00B0F0"/>
                </a:solidFill>
              </a:rPr>
              <a:t>is/</a:t>
            </a:r>
            <a:r>
              <a:rPr lang="en-US" sz="1600" b="1" dirty="0">
                <a:solidFill>
                  <a:srgbClr val="00B0F0"/>
                </a:solidFill>
              </a:rPr>
              <a:t>’s</a:t>
            </a:r>
            <a:r>
              <a:rPr lang="en-GB" sz="1600" b="1" dirty="0">
                <a:solidFill>
                  <a:srgbClr val="00B0F0"/>
                </a:solidFill>
              </a:rPr>
              <a:t> fixing</a:t>
            </a:r>
            <a:endParaRPr lang="en-US" sz="1600" b="1" dirty="0">
              <a:solidFill>
                <a:srgbClr val="00B0F0"/>
              </a:solidFill>
            </a:endParaRPr>
          </a:p>
        </p:txBody>
      </p:sp>
      <p:sp>
        <p:nvSpPr>
          <p:cNvPr id="9" name="Rectángulo 8">
            <a:extLst>
              <a:ext uri="{FF2B5EF4-FFF2-40B4-BE49-F238E27FC236}">
                <a16:creationId xmlns:a16="http://schemas.microsoft.com/office/drawing/2014/main" id="{59C1155F-7A0B-4922-B14F-EDD6B7E5122C}"/>
              </a:ext>
            </a:extLst>
          </p:cNvPr>
          <p:cNvSpPr/>
          <p:nvPr/>
        </p:nvSpPr>
        <p:spPr>
          <a:xfrm>
            <a:off x="1103792" y="1899988"/>
            <a:ext cx="168026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b="1" dirty="0">
                <a:solidFill>
                  <a:srgbClr val="00B0F0"/>
                </a:solidFill>
              </a:rPr>
              <a:t>am/’m catching</a:t>
            </a:r>
            <a:endParaRPr lang="en-US" sz="1600" b="1" dirty="0">
              <a:solidFill>
                <a:srgbClr val="00B0F0"/>
              </a:solidFill>
            </a:endParaRPr>
          </a:p>
        </p:txBody>
      </p:sp>
      <p:sp>
        <p:nvSpPr>
          <p:cNvPr id="10" name="Rectángulo 9">
            <a:extLst>
              <a:ext uri="{FF2B5EF4-FFF2-40B4-BE49-F238E27FC236}">
                <a16:creationId xmlns:a16="http://schemas.microsoft.com/office/drawing/2014/main" id="{C227617C-623E-46B2-A692-D93FAF175EEC}"/>
              </a:ext>
            </a:extLst>
          </p:cNvPr>
          <p:cNvSpPr/>
          <p:nvPr/>
        </p:nvSpPr>
        <p:spPr>
          <a:xfrm>
            <a:off x="1976586" y="2390959"/>
            <a:ext cx="87876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b="1" dirty="0">
                <a:solidFill>
                  <a:srgbClr val="00B0F0"/>
                </a:solidFill>
              </a:rPr>
              <a:t>speaks</a:t>
            </a:r>
            <a:endParaRPr lang="en-US" sz="1600" b="1" dirty="0">
              <a:solidFill>
                <a:srgbClr val="00B0F0"/>
              </a:solidFill>
            </a:endParaRPr>
          </a:p>
        </p:txBody>
      </p:sp>
      <p:sp>
        <p:nvSpPr>
          <p:cNvPr id="11" name="Rectángulo 10">
            <a:extLst>
              <a:ext uri="{FF2B5EF4-FFF2-40B4-BE49-F238E27FC236}">
                <a16:creationId xmlns:a16="http://schemas.microsoft.com/office/drawing/2014/main" id="{62841F77-EFFC-4DA1-95E7-A72458216325}"/>
              </a:ext>
            </a:extLst>
          </p:cNvPr>
          <p:cNvSpPr/>
          <p:nvPr/>
        </p:nvSpPr>
        <p:spPr>
          <a:xfrm>
            <a:off x="7124078" y="2379583"/>
            <a:ext cx="144142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b="1" dirty="0">
                <a:solidFill>
                  <a:srgbClr val="00B0F0"/>
                </a:solidFill>
              </a:rPr>
              <a:t>is/’s learning</a:t>
            </a:r>
            <a:endParaRPr lang="en-US" sz="1600" b="1" dirty="0">
              <a:solidFill>
                <a:srgbClr val="00B0F0"/>
              </a:solidFill>
            </a:endParaRPr>
          </a:p>
        </p:txBody>
      </p:sp>
      <p:sp>
        <p:nvSpPr>
          <p:cNvPr id="12" name="Rectángulo 11">
            <a:extLst>
              <a:ext uri="{FF2B5EF4-FFF2-40B4-BE49-F238E27FC236}">
                <a16:creationId xmlns:a16="http://schemas.microsoft.com/office/drawing/2014/main" id="{C227617C-623E-46B2-A692-D93FAF175EEC}"/>
              </a:ext>
            </a:extLst>
          </p:cNvPr>
          <p:cNvSpPr/>
          <p:nvPr/>
        </p:nvSpPr>
        <p:spPr>
          <a:xfrm>
            <a:off x="1987894" y="3109273"/>
            <a:ext cx="585417" cy="338554"/>
          </a:xfrm>
          <a:prstGeom prst="rect">
            <a:avLst/>
          </a:prstGeom>
        </p:spPr>
        <p:txBody>
          <a:bodyPr wrap="none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GB" sz="1600" b="1" dirty="0">
                <a:solidFill>
                  <a:srgbClr val="00B0F0"/>
                </a:solidFill>
              </a:rPr>
              <a:t>is/’s</a:t>
            </a:r>
            <a:endParaRPr lang="en-US" sz="1600" b="1" dirty="0">
              <a:solidFill>
                <a:srgbClr val="00B0F0"/>
              </a:solidFill>
            </a:endParaRPr>
          </a:p>
        </p:txBody>
      </p:sp>
      <p:sp>
        <p:nvSpPr>
          <p:cNvPr id="13" name="Rectángulo 12">
            <a:extLst>
              <a:ext uri="{FF2B5EF4-FFF2-40B4-BE49-F238E27FC236}">
                <a16:creationId xmlns:a16="http://schemas.microsoft.com/office/drawing/2014/main" id="{C227617C-623E-46B2-A692-D93FAF175EEC}"/>
              </a:ext>
            </a:extLst>
          </p:cNvPr>
          <p:cNvSpPr/>
          <p:nvPr/>
        </p:nvSpPr>
        <p:spPr>
          <a:xfrm>
            <a:off x="3322850" y="3109273"/>
            <a:ext cx="742511" cy="338554"/>
          </a:xfrm>
          <a:prstGeom prst="rect">
            <a:avLst/>
          </a:prstGeom>
        </p:spPr>
        <p:txBody>
          <a:bodyPr wrap="none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GB" sz="1600" b="1" dirty="0">
                <a:solidFill>
                  <a:srgbClr val="00B0F0"/>
                </a:solidFill>
              </a:rPr>
              <a:t>doing</a:t>
            </a:r>
            <a:endParaRPr lang="en-US" sz="1600" b="1" dirty="0">
              <a:solidFill>
                <a:srgbClr val="00B0F0"/>
              </a:solidFill>
            </a:endParaRPr>
          </a:p>
        </p:txBody>
      </p:sp>
      <p:sp>
        <p:nvSpPr>
          <p:cNvPr id="14" name="Rectángulo 13">
            <a:extLst>
              <a:ext uri="{FF2B5EF4-FFF2-40B4-BE49-F238E27FC236}">
                <a16:creationId xmlns:a16="http://schemas.microsoft.com/office/drawing/2014/main" id="{C227617C-623E-46B2-A692-D93FAF175EEC}"/>
              </a:ext>
            </a:extLst>
          </p:cNvPr>
          <p:cNvSpPr/>
          <p:nvPr/>
        </p:nvSpPr>
        <p:spPr>
          <a:xfrm>
            <a:off x="5653423" y="3109273"/>
            <a:ext cx="1648208" cy="338554"/>
          </a:xfrm>
          <a:prstGeom prst="rect">
            <a:avLst/>
          </a:prstGeom>
        </p:spPr>
        <p:txBody>
          <a:bodyPr wrap="none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GB" sz="1600" b="1" dirty="0">
                <a:solidFill>
                  <a:srgbClr val="00B0F0"/>
                </a:solidFill>
              </a:rPr>
              <a:t>is/’s swimming</a:t>
            </a:r>
            <a:endParaRPr lang="en-US" sz="1600" b="1" dirty="0">
              <a:solidFill>
                <a:srgbClr val="00B0F0"/>
              </a:solidFill>
            </a:endParaRPr>
          </a:p>
        </p:txBody>
      </p:sp>
      <p:sp>
        <p:nvSpPr>
          <p:cNvPr id="15" name="Rectángulo 14">
            <a:extLst>
              <a:ext uri="{FF2B5EF4-FFF2-40B4-BE49-F238E27FC236}">
                <a16:creationId xmlns:a16="http://schemas.microsoft.com/office/drawing/2014/main" id="{C227617C-623E-46B2-A692-D93FAF175EEC}"/>
              </a:ext>
            </a:extLst>
          </p:cNvPr>
          <p:cNvSpPr/>
          <p:nvPr/>
        </p:nvSpPr>
        <p:spPr>
          <a:xfrm>
            <a:off x="4196305" y="3854594"/>
            <a:ext cx="1999265" cy="338554"/>
          </a:xfrm>
          <a:prstGeom prst="rect">
            <a:avLst/>
          </a:prstGeom>
        </p:spPr>
        <p:txBody>
          <a:bodyPr wrap="none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GB" sz="1600" b="1" dirty="0">
                <a:solidFill>
                  <a:srgbClr val="00B0F0"/>
                </a:solidFill>
              </a:rPr>
              <a:t>am/’m not dancing</a:t>
            </a:r>
            <a:endParaRPr lang="en-US" sz="1600" b="1" dirty="0">
              <a:solidFill>
                <a:srgbClr val="00B0F0"/>
              </a:solidFill>
            </a:endParaRPr>
          </a:p>
        </p:txBody>
      </p:sp>
      <p:sp>
        <p:nvSpPr>
          <p:cNvPr id="16" name="Rectángulo 15">
            <a:extLst>
              <a:ext uri="{FF2B5EF4-FFF2-40B4-BE49-F238E27FC236}">
                <a16:creationId xmlns:a16="http://schemas.microsoft.com/office/drawing/2014/main" id="{18503C1E-2127-4122-A1E8-0ABD9B1A04E3}"/>
              </a:ext>
            </a:extLst>
          </p:cNvPr>
          <p:cNvSpPr/>
          <p:nvPr/>
        </p:nvSpPr>
        <p:spPr>
          <a:xfrm>
            <a:off x="7533639" y="3854594"/>
            <a:ext cx="1454244" cy="338554"/>
          </a:xfrm>
          <a:prstGeom prst="rect">
            <a:avLst/>
          </a:prstGeom>
        </p:spPr>
        <p:txBody>
          <a:bodyPr wrap="none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GB" sz="1600" b="1" dirty="0">
                <a:solidFill>
                  <a:srgbClr val="00B0F0"/>
                </a:solidFill>
              </a:rPr>
              <a:t>am/’m sitting</a:t>
            </a:r>
            <a:endParaRPr lang="en-US" sz="1600" b="1" dirty="0">
              <a:solidFill>
                <a:srgbClr val="00B0F0"/>
              </a:solidFill>
            </a:endParaRPr>
          </a:p>
        </p:txBody>
      </p:sp>
      <p:sp>
        <p:nvSpPr>
          <p:cNvPr id="17" name="Rectángulo 16">
            <a:extLst>
              <a:ext uri="{FF2B5EF4-FFF2-40B4-BE49-F238E27FC236}">
                <a16:creationId xmlns:a16="http://schemas.microsoft.com/office/drawing/2014/main" id="{89B64D60-97D6-4F38-94D7-01E68CC95FFF}"/>
              </a:ext>
            </a:extLst>
          </p:cNvPr>
          <p:cNvSpPr/>
          <p:nvPr/>
        </p:nvSpPr>
        <p:spPr>
          <a:xfrm>
            <a:off x="1870945" y="4590605"/>
            <a:ext cx="526106" cy="338554"/>
          </a:xfrm>
          <a:prstGeom prst="rect">
            <a:avLst/>
          </a:prstGeom>
        </p:spPr>
        <p:txBody>
          <a:bodyPr wrap="none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GB" sz="1600" b="1" dirty="0">
                <a:solidFill>
                  <a:srgbClr val="00B0F0"/>
                </a:solidFill>
              </a:rPr>
              <a:t>Are</a:t>
            </a:r>
            <a:endParaRPr lang="en-US" sz="1600" b="1" dirty="0">
              <a:solidFill>
                <a:srgbClr val="00B0F0"/>
              </a:solidFill>
            </a:endParaRPr>
          </a:p>
        </p:txBody>
      </p:sp>
      <p:sp>
        <p:nvSpPr>
          <p:cNvPr id="18" name="Rectángulo 17">
            <a:extLst>
              <a:ext uri="{FF2B5EF4-FFF2-40B4-BE49-F238E27FC236}">
                <a16:creationId xmlns:a16="http://schemas.microsoft.com/office/drawing/2014/main" id="{1FA2FE0B-F65D-4E1E-8736-B3D671B2FAD4}"/>
              </a:ext>
            </a:extLst>
          </p:cNvPr>
          <p:cNvSpPr/>
          <p:nvPr/>
        </p:nvSpPr>
        <p:spPr>
          <a:xfrm>
            <a:off x="4327830" y="4590605"/>
            <a:ext cx="1039067" cy="338554"/>
          </a:xfrm>
          <a:prstGeom prst="rect">
            <a:avLst/>
          </a:prstGeom>
        </p:spPr>
        <p:txBody>
          <a:bodyPr wrap="none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GB" sz="1600" b="1" dirty="0">
                <a:solidFill>
                  <a:srgbClr val="00B0F0"/>
                </a:solidFill>
              </a:rPr>
              <a:t>studying</a:t>
            </a:r>
            <a:endParaRPr lang="en-US" sz="1600" b="1" dirty="0">
              <a:solidFill>
                <a:srgbClr val="00B0F0"/>
              </a:solidFill>
            </a:endParaRPr>
          </a:p>
        </p:txBody>
      </p:sp>
      <p:sp>
        <p:nvSpPr>
          <p:cNvPr id="19" name="Rectángulo 18">
            <a:extLst>
              <a:ext uri="{FF2B5EF4-FFF2-40B4-BE49-F238E27FC236}">
                <a16:creationId xmlns:a16="http://schemas.microsoft.com/office/drawing/2014/main" id="{B88F90A1-13C4-48CE-A688-D639845B3F18}"/>
              </a:ext>
            </a:extLst>
          </p:cNvPr>
          <p:cNvSpPr/>
          <p:nvPr/>
        </p:nvSpPr>
        <p:spPr>
          <a:xfrm>
            <a:off x="10271459" y="4585659"/>
            <a:ext cx="492443" cy="338554"/>
          </a:xfrm>
          <a:prstGeom prst="rect">
            <a:avLst/>
          </a:prstGeom>
        </p:spPr>
        <p:txBody>
          <a:bodyPr wrap="none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GB" sz="1600" b="1" dirty="0">
                <a:solidFill>
                  <a:srgbClr val="00B0F0"/>
                </a:solidFill>
              </a:rPr>
              <a:t>are</a:t>
            </a:r>
            <a:endParaRPr lang="en-US" sz="1600" b="1" dirty="0">
              <a:solidFill>
                <a:srgbClr val="00B0F0"/>
              </a:solidFill>
            </a:endParaRPr>
          </a:p>
        </p:txBody>
      </p:sp>
      <p:sp>
        <p:nvSpPr>
          <p:cNvPr id="20" name="Rectángulo 19">
            <a:extLst>
              <a:ext uri="{FF2B5EF4-FFF2-40B4-BE49-F238E27FC236}">
                <a16:creationId xmlns:a16="http://schemas.microsoft.com/office/drawing/2014/main" id="{20ABEEF5-7EE6-4113-96B2-62B12AE6A7C1}"/>
              </a:ext>
            </a:extLst>
          </p:cNvPr>
          <p:cNvSpPr/>
          <p:nvPr/>
        </p:nvSpPr>
        <p:spPr>
          <a:xfrm>
            <a:off x="1724841" y="5067830"/>
            <a:ext cx="651140" cy="338554"/>
          </a:xfrm>
          <a:prstGeom prst="rect">
            <a:avLst/>
          </a:prstGeom>
        </p:spPr>
        <p:txBody>
          <a:bodyPr wrap="none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GB" sz="1600" b="1" dirty="0">
                <a:solidFill>
                  <a:srgbClr val="00B0F0"/>
                </a:solidFill>
              </a:rPr>
              <a:t>have</a:t>
            </a:r>
            <a:endParaRPr lang="en-US" sz="1600" b="1" dirty="0">
              <a:solidFill>
                <a:srgbClr val="00B0F0"/>
              </a:solidFill>
            </a:endParaRPr>
          </a:p>
        </p:txBody>
      </p:sp>
      <p:sp>
        <p:nvSpPr>
          <p:cNvPr id="22" name="Rectángulo 21">
            <a:extLst>
              <a:ext uri="{FF2B5EF4-FFF2-40B4-BE49-F238E27FC236}">
                <a16:creationId xmlns:a16="http://schemas.microsoft.com/office/drawing/2014/main" id="{CBD0141F-D7A0-4216-955A-6F42E84FE61B}"/>
              </a:ext>
            </a:extLst>
          </p:cNvPr>
          <p:cNvSpPr/>
          <p:nvPr/>
        </p:nvSpPr>
        <p:spPr>
          <a:xfrm>
            <a:off x="1717492" y="5563649"/>
            <a:ext cx="1268296" cy="338554"/>
          </a:xfrm>
          <a:prstGeom prst="rect">
            <a:avLst/>
          </a:prstGeom>
        </p:spPr>
        <p:txBody>
          <a:bodyPr wrap="none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GB" sz="1600" b="1" dirty="0">
                <a:solidFill>
                  <a:srgbClr val="00B0F0"/>
                </a:solidFill>
              </a:rPr>
              <a:t>doesn’t eat</a:t>
            </a:r>
            <a:endParaRPr lang="en-US" sz="1600" b="1" dirty="0">
              <a:solidFill>
                <a:srgbClr val="00B0F0"/>
              </a:solidFill>
            </a:endParaRPr>
          </a:p>
        </p:txBody>
      </p:sp>
      <p:sp>
        <p:nvSpPr>
          <p:cNvPr id="23" name="Rectángulo 22">
            <a:extLst>
              <a:ext uri="{FF2B5EF4-FFF2-40B4-BE49-F238E27FC236}">
                <a16:creationId xmlns:a16="http://schemas.microsoft.com/office/drawing/2014/main" id="{91F274B6-0551-41C1-8583-598AF7CD50A9}"/>
              </a:ext>
            </a:extLst>
          </p:cNvPr>
          <p:cNvSpPr/>
          <p:nvPr/>
        </p:nvSpPr>
        <p:spPr>
          <a:xfrm>
            <a:off x="5951421" y="5554610"/>
            <a:ext cx="641522" cy="338554"/>
          </a:xfrm>
          <a:prstGeom prst="rect">
            <a:avLst/>
          </a:prstGeom>
        </p:spPr>
        <p:txBody>
          <a:bodyPr wrap="none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GB" sz="1600" b="1" dirty="0">
                <a:solidFill>
                  <a:srgbClr val="00B0F0"/>
                </a:solidFill>
              </a:rPr>
              <a:t>likes</a:t>
            </a:r>
            <a:endParaRPr lang="en-US" sz="1600" b="1" dirty="0">
              <a:solidFill>
                <a:srgbClr val="00B0F0"/>
              </a:solidFill>
            </a:endParaRPr>
          </a:p>
        </p:txBody>
      </p:sp>
      <p:sp>
        <p:nvSpPr>
          <p:cNvPr id="25" name="Google Shape;65;p15">
            <a:extLst>
              <a:ext uri="{FF2B5EF4-FFF2-40B4-BE49-F238E27FC236}">
                <a16:creationId xmlns:a16="http://schemas.microsoft.com/office/drawing/2014/main" id="{E951E96B-8B69-4C95-8DFF-0EE4FDC3F981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</a:t>
            </a:r>
            <a:r>
              <a:rPr lang="pl-PL" dirty="0"/>
              <a:t>9</a:t>
            </a:r>
            <a:r>
              <a:rPr lang="en-US" dirty="0"/>
              <a:t> by Pearson Education      Gold Experience </a:t>
            </a:r>
            <a:r>
              <a:rPr lang="pl-PL" dirty="0"/>
              <a:t>| Focus | High </a:t>
            </a:r>
            <a:r>
              <a:rPr lang="pl-PL" dirty="0" err="1"/>
              <a:t>Note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2" grpId="0"/>
      <p:bldP spid="2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BE6F9"/>
        </a:solidFill>
        <a:effectLst/>
      </p:bgPr>
    </p:bg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Rectángulo redondeado 45"/>
          <p:cNvSpPr/>
          <p:nvPr/>
        </p:nvSpPr>
        <p:spPr>
          <a:xfrm>
            <a:off x="2204123" y="5069109"/>
            <a:ext cx="1048328" cy="528783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auxiliary </a:t>
            </a:r>
            <a:r>
              <a:rPr lang="en-GB" i="1" dirty="0"/>
              <a:t>do</a:t>
            </a:r>
            <a:endParaRPr lang="en-GB" dirty="0"/>
          </a:p>
        </p:txBody>
      </p:sp>
      <p:sp>
        <p:nvSpPr>
          <p:cNvPr id="81" name="Shape 81"/>
          <p:cNvSpPr txBox="1">
            <a:spLocks noGrp="1"/>
          </p:cNvSpPr>
          <p:nvPr>
            <p:ph type="title" idx="4294967295"/>
          </p:nvPr>
        </p:nvSpPr>
        <p:spPr>
          <a:xfrm>
            <a:off x="450601" y="173117"/>
            <a:ext cx="11000501" cy="13120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SzPct val="25000"/>
              <a:buFont typeface="Rokkitt"/>
              <a:buNone/>
            </a:pPr>
            <a:r>
              <a:rPr lang="en-US" sz="4400" b="1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Explore grammar: </a:t>
            </a:r>
            <a:r>
              <a:rPr lang="en-US" sz="4400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subject and object questions</a:t>
            </a:r>
          </a:p>
        </p:txBody>
      </p:sp>
      <p:pic>
        <p:nvPicPr>
          <p:cNvPr id="89" name="Picture 2">
            <a:extLst>
              <a:ext uri="{FF2B5EF4-FFF2-40B4-BE49-F238E27FC236}">
                <a16:creationId xmlns:a16="http://schemas.microsoft.com/office/drawing/2014/main" id="{973B970B-061F-499C-8157-148770FABB0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51535" y="281214"/>
            <a:ext cx="1081256" cy="1081256"/>
          </a:xfrm>
          <a:prstGeom prst="rect">
            <a:avLst/>
          </a:prstGeom>
        </p:spPr>
      </p:pic>
      <p:sp>
        <p:nvSpPr>
          <p:cNvPr id="90" name="Rounded Rectangular Callout 17">
            <a:extLst>
              <a:ext uri="{FF2B5EF4-FFF2-40B4-BE49-F238E27FC236}">
                <a16:creationId xmlns:a16="http://schemas.microsoft.com/office/drawing/2014/main" id="{3318ADFF-0A40-475C-94ED-6972D272B92F}"/>
              </a:ext>
            </a:extLst>
          </p:cNvPr>
          <p:cNvSpPr/>
          <p:nvPr/>
        </p:nvSpPr>
        <p:spPr>
          <a:xfrm>
            <a:off x="10159750" y="1485900"/>
            <a:ext cx="1921577" cy="1238827"/>
          </a:xfrm>
          <a:prstGeom prst="wedgeRoundRectCallout">
            <a:avLst>
              <a:gd name="adj1" fmla="val -7931"/>
              <a:gd name="adj2" fmla="val -59426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SzPct val="25000"/>
            </a:pPr>
            <a:r>
              <a:rPr lang="en-US" sz="1600" dirty="0">
                <a:solidFill>
                  <a:srgbClr val="FFFFFF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Look at this statement. Who is the subject?</a:t>
            </a:r>
          </a:p>
        </p:txBody>
      </p:sp>
      <p:sp>
        <p:nvSpPr>
          <p:cNvPr id="107" name="Shape 87">
            <a:extLst>
              <a:ext uri="{FF2B5EF4-FFF2-40B4-BE49-F238E27FC236}">
                <a16:creationId xmlns:a16="http://schemas.microsoft.com/office/drawing/2014/main" id="{05980D6D-8EF8-4574-8EEA-D6EF3249D17C}"/>
              </a:ext>
            </a:extLst>
          </p:cNvPr>
          <p:cNvSpPr/>
          <p:nvPr/>
        </p:nvSpPr>
        <p:spPr>
          <a:xfrm>
            <a:off x="8763001" y="1846897"/>
            <a:ext cx="1373908" cy="543011"/>
          </a:xfrm>
          <a:prstGeom prst="cloudCallout">
            <a:avLst>
              <a:gd name="adj1" fmla="val 59015"/>
              <a:gd name="adj2" fmla="val 34243"/>
            </a:avLst>
          </a:prstGeom>
          <a:solidFill>
            <a:schemeClr val="bg1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algn="ctr">
              <a:buSzPct val="25000"/>
            </a:pPr>
            <a:r>
              <a:rPr lang="en-US" sz="1600" dirty="0">
                <a:solidFill>
                  <a:srgbClr val="C9D522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 Paolo</a:t>
            </a:r>
          </a:p>
        </p:txBody>
      </p:sp>
      <p:sp>
        <p:nvSpPr>
          <p:cNvPr id="26" name="Rounded Rectangular Callout 28">
            <a:extLst>
              <a:ext uri="{FF2B5EF4-FFF2-40B4-BE49-F238E27FC236}">
                <a16:creationId xmlns:a16="http://schemas.microsoft.com/office/drawing/2014/main" id="{B698BE2D-9B62-46DB-8DBF-ED3F54F5FD2D}"/>
              </a:ext>
            </a:extLst>
          </p:cNvPr>
          <p:cNvSpPr/>
          <p:nvPr/>
        </p:nvSpPr>
        <p:spPr>
          <a:xfrm>
            <a:off x="1570181" y="1885487"/>
            <a:ext cx="2447637" cy="608331"/>
          </a:xfrm>
          <a:prstGeom prst="wedgeRoundRectCallout">
            <a:avLst>
              <a:gd name="adj1" fmla="val -58741"/>
              <a:gd name="adj2" fmla="val 36273"/>
              <a:gd name="adj3" fmla="val 16667"/>
            </a:avLst>
          </a:prstGeom>
          <a:solidFill>
            <a:srgbClr val="EA4E3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Paolo calls </a:t>
            </a:r>
            <a:r>
              <a:rPr lang="en-US" sz="1600" dirty="0" err="1">
                <a:latin typeface="Open Sans" charset="0"/>
                <a:ea typeface="Open Sans" charset="0"/>
                <a:cs typeface="Open Sans" charset="0"/>
                <a:sym typeface="Open Sans"/>
              </a:rPr>
              <a:t>Jakob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.</a:t>
            </a:r>
          </a:p>
        </p:txBody>
      </p:sp>
      <p:sp>
        <p:nvSpPr>
          <p:cNvPr id="32" name="Rounded Rectangular Callout 17">
            <a:extLst>
              <a:ext uri="{FF2B5EF4-FFF2-40B4-BE49-F238E27FC236}">
                <a16:creationId xmlns:a16="http://schemas.microsoft.com/office/drawing/2014/main" id="{3318ADFF-0A40-475C-94ED-6972D272B92F}"/>
              </a:ext>
            </a:extLst>
          </p:cNvPr>
          <p:cNvSpPr/>
          <p:nvPr/>
        </p:nvSpPr>
        <p:spPr>
          <a:xfrm>
            <a:off x="10437091" y="2862117"/>
            <a:ext cx="1404091" cy="693883"/>
          </a:xfrm>
          <a:prstGeom prst="wedgeRoundRectCallout">
            <a:avLst>
              <a:gd name="adj1" fmla="val -7931"/>
              <a:gd name="adj2" fmla="val -59426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SzPct val="25000"/>
            </a:pPr>
            <a:r>
              <a:rPr lang="en-US" sz="1600" dirty="0">
                <a:solidFill>
                  <a:srgbClr val="FFFFFF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Who is the object?</a:t>
            </a:r>
          </a:p>
        </p:txBody>
      </p:sp>
      <p:sp>
        <p:nvSpPr>
          <p:cNvPr id="33" name="Shape 87">
            <a:extLst>
              <a:ext uri="{FF2B5EF4-FFF2-40B4-BE49-F238E27FC236}">
                <a16:creationId xmlns:a16="http://schemas.microsoft.com/office/drawing/2014/main" id="{05980D6D-8EF8-4574-8EEA-D6EF3249D17C}"/>
              </a:ext>
            </a:extLst>
          </p:cNvPr>
          <p:cNvSpPr/>
          <p:nvPr/>
        </p:nvSpPr>
        <p:spPr>
          <a:xfrm>
            <a:off x="8984674" y="2830570"/>
            <a:ext cx="1373908" cy="543011"/>
          </a:xfrm>
          <a:prstGeom prst="cloudCallout">
            <a:avLst>
              <a:gd name="adj1" fmla="val 59015"/>
              <a:gd name="adj2" fmla="val 34243"/>
            </a:avLst>
          </a:prstGeom>
          <a:solidFill>
            <a:schemeClr val="bg1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algn="ctr">
              <a:buSzPct val="25000"/>
            </a:pPr>
            <a:r>
              <a:rPr lang="en-US" sz="1600" dirty="0">
                <a:solidFill>
                  <a:srgbClr val="C9D522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 </a:t>
            </a:r>
            <a:r>
              <a:rPr lang="en-US" sz="1600" dirty="0" err="1">
                <a:solidFill>
                  <a:srgbClr val="C9D522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Jakob</a:t>
            </a:r>
            <a:endParaRPr lang="en-US" sz="1600" dirty="0">
              <a:solidFill>
                <a:srgbClr val="C9D522"/>
              </a:solidFill>
              <a:latin typeface="Open Sans" charset="0"/>
              <a:ea typeface="Open Sans" charset="0"/>
              <a:cs typeface="Open Sans" charset="0"/>
              <a:sym typeface="Open Sans"/>
            </a:endParaRPr>
          </a:p>
        </p:txBody>
      </p:sp>
      <p:sp>
        <p:nvSpPr>
          <p:cNvPr id="34" name="Rounded Rectangular Callout 31">
            <a:extLst>
              <a:ext uri="{FF2B5EF4-FFF2-40B4-BE49-F238E27FC236}">
                <a16:creationId xmlns:a16="http://schemas.microsoft.com/office/drawing/2014/main" id="{AEDA438B-3FDB-4008-BC45-674F172E37B2}"/>
              </a:ext>
            </a:extLst>
          </p:cNvPr>
          <p:cNvSpPr/>
          <p:nvPr/>
        </p:nvSpPr>
        <p:spPr>
          <a:xfrm>
            <a:off x="1971155" y="3205300"/>
            <a:ext cx="2229033" cy="732610"/>
          </a:xfrm>
          <a:prstGeom prst="wedgeRoundRectCallout">
            <a:avLst>
              <a:gd name="adj1" fmla="val 60451"/>
              <a:gd name="adj2" fmla="val 40623"/>
              <a:gd name="adj3" fmla="val 16667"/>
            </a:avLst>
          </a:prstGeom>
          <a:solidFill>
            <a:srgbClr val="37B39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Who calls </a:t>
            </a:r>
            <a:r>
              <a:rPr lang="en-US" sz="1600" dirty="0" err="1">
                <a:latin typeface="Open Sans" charset="0"/>
                <a:ea typeface="Open Sans" charset="0"/>
                <a:cs typeface="Open Sans" charset="0"/>
                <a:sym typeface="Open Sans"/>
              </a:rPr>
              <a:t>Jakob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?</a:t>
            </a:r>
          </a:p>
        </p:txBody>
      </p:sp>
      <p:sp>
        <p:nvSpPr>
          <p:cNvPr id="35" name="Rounded Rectangular Callout 17">
            <a:extLst>
              <a:ext uri="{FF2B5EF4-FFF2-40B4-BE49-F238E27FC236}">
                <a16:creationId xmlns:a16="http://schemas.microsoft.com/office/drawing/2014/main" id="{3318ADFF-0A40-475C-94ED-6972D272B92F}"/>
              </a:ext>
            </a:extLst>
          </p:cNvPr>
          <p:cNvSpPr/>
          <p:nvPr/>
        </p:nvSpPr>
        <p:spPr>
          <a:xfrm>
            <a:off x="9596332" y="3797300"/>
            <a:ext cx="1921577" cy="924791"/>
          </a:xfrm>
          <a:prstGeom prst="wedgeRoundRectCallout">
            <a:avLst>
              <a:gd name="adj1" fmla="val -7931"/>
              <a:gd name="adj2" fmla="val -59426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SzPct val="25000"/>
            </a:pPr>
            <a:r>
              <a:rPr lang="en-US" sz="1600" dirty="0">
                <a:solidFill>
                  <a:srgbClr val="FFFFFF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Look at the question. What is the answer?</a:t>
            </a:r>
          </a:p>
        </p:txBody>
      </p:sp>
      <p:sp>
        <p:nvSpPr>
          <p:cNvPr id="36" name="Shape 87">
            <a:extLst>
              <a:ext uri="{FF2B5EF4-FFF2-40B4-BE49-F238E27FC236}">
                <a16:creationId xmlns:a16="http://schemas.microsoft.com/office/drawing/2014/main" id="{05980D6D-8EF8-4574-8EEA-D6EF3249D17C}"/>
              </a:ext>
            </a:extLst>
          </p:cNvPr>
          <p:cNvSpPr/>
          <p:nvPr/>
        </p:nvSpPr>
        <p:spPr>
          <a:xfrm>
            <a:off x="8167256" y="3987425"/>
            <a:ext cx="1373908" cy="543011"/>
          </a:xfrm>
          <a:prstGeom prst="cloudCallout">
            <a:avLst>
              <a:gd name="adj1" fmla="val 59015"/>
              <a:gd name="adj2" fmla="val 34243"/>
            </a:avLst>
          </a:prstGeom>
          <a:solidFill>
            <a:schemeClr val="bg1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algn="ctr">
              <a:buSzPct val="25000"/>
            </a:pPr>
            <a:r>
              <a:rPr lang="en-US" sz="1600" dirty="0">
                <a:solidFill>
                  <a:srgbClr val="C9D522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 Paolo</a:t>
            </a:r>
          </a:p>
        </p:txBody>
      </p:sp>
      <p:sp>
        <p:nvSpPr>
          <p:cNvPr id="37" name="Rounded Rectangular Callout 17">
            <a:extLst>
              <a:ext uri="{FF2B5EF4-FFF2-40B4-BE49-F238E27FC236}">
                <a16:creationId xmlns:a16="http://schemas.microsoft.com/office/drawing/2014/main" id="{3318ADFF-0A40-475C-94ED-6972D272B92F}"/>
              </a:ext>
            </a:extLst>
          </p:cNvPr>
          <p:cNvSpPr/>
          <p:nvPr/>
        </p:nvSpPr>
        <p:spPr>
          <a:xfrm>
            <a:off x="9737186" y="4884881"/>
            <a:ext cx="1921577" cy="1199574"/>
          </a:xfrm>
          <a:prstGeom prst="wedgeRoundRectCallout">
            <a:avLst>
              <a:gd name="adj1" fmla="val -7931"/>
              <a:gd name="adj2" fmla="val -59426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SzPct val="25000"/>
            </a:pPr>
            <a:r>
              <a:rPr lang="en-US" sz="1600" dirty="0">
                <a:solidFill>
                  <a:srgbClr val="FFFFFF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Now look at the second question. What is the answer? </a:t>
            </a:r>
          </a:p>
        </p:txBody>
      </p:sp>
      <p:sp>
        <p:nvSpPr>
          <p:cNvPr id="38" name="Rounded Rectangular Callout 31">
            <a:extLst>
              <a:ext uri="{FF2B5EF4-FFF2-40B4-BE49-F238E27FC236}">
                <a16:creationId xmlns:a16="http://schemas.microsoft.com/office/drawing/2014/main" id="{AEDA438B-3FDB-4008-BC45-674F172E37B2}"/>
              </a:ext>
            </a:extLst>
          </p:cNvPr>
          <p:cNvSpPr/>
          <p:nvPr/>
        </p:nvSpPr>
        <p:spPr>
          <a:xfrm>
            <a:off x="1976592" y="4177673"/>
            <a:ext cx="2229033" cy="588946"/>
          </a:xfrm>
          <a:prstGeom prst="wedgeRoundRectCallout">
            <a:avLst>
              <a:gd name="adj1" fmla="val 60451"/>
              <a:gd name="adj2" fmla="val 40623"/>
              <a:gd name="adj3" fmla="val 16667"/>
            </a:avLst>
          </a:prstGeom>
          <a:solidFill>
            <a:srgbClr val="37B39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Who does Paolo call?</a:t>
            </a:r>
          </a:p>
        </p:txBody>
      </p:sp>
      <p:sp>
        <p:nvSpPr>
          <p:cNvPr id="39" name="Shape 87">
            <a:extLst>
              <a:ext uri="{FF2B5EF4-FFF2-40B4-BE49-F238E27FC236}">
                <a16:creationId xmlns:a16="http://schemas.microsoft.com/office/drawing/2014/main" id="{05980D6D-8EF8-4574-8EEA-D6EF3249D17C}"/>
              </a:ext>
            </a:extLst>
          </p:cNvPr>
          <p:cNvSpPr/>
          <p:nvPr/>
        </p:nvSpPr>
        <p:spPr>
          <a:xfrm>
            <a:off x="8308111" y="5005734"/>
            <a:ext cx="1373908" cy="543011"/>
          </a:xfrm>
          <a:prstGeom prst="cloudCallout">
            <a:avLst>
              <a:gd name="adj1" fmla="val 59015"/>
              <a:gd name="adj2" fmla="val 34243"/>
            </a:avLst>
          </a:prstGeom>
          <a:solidFill>
            <a:schemeClr val="bg1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algn="ctr">
              <a:buSzPct val="25000"/>
            </a:pPr>
            <a:r>
              <a:rPr lang="en-US" sz="1600" dirty="0">
                <a:solidFill>
                  <a:srgbClr val="C9D522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 </a:t>
            </a:r>
            <a:r>
              <a:rPr lang="en-US" sz="1600" dirty="0" err="1">
                <a:solidFill>
                  <a:srgbClr val="C9D522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Jakob</a:t>
            </a:r>
            <a:endParaRPr lang="en-US" sz="1600" dirty="0">
              <a:solidFill>
                <a:srgbClr val="C9D522"/>
              </a:solidFill>
              <a:latin typeface="Open Sans" charset="0"/>
              <a:ea typeface="Open Sans" charset="0"/>
              <a:cs typeface="Open Sans" charset="0"/>
              <a:sym typeface="Open Sans"/>
            </a:endParaRPr>
          </a:p>
        </p:txBody>
      </p:sp>
      <p:sp>
        <p:nvSpPr>
          <p:cNvPr id="3" name="Rectángulo redondeado 2"/>
          <p:cNvSpPr/>
          <p:nvPr/>
        </p:nvSpPr>
        <p:spPr>
          <a:xfrm>
            <a:off x="1662545" y="1512454"/>
            <a:ext cx="819728" cy="311727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subject</a:t>
            </a:r>
          </a:p>
        </p:txBody>
      </p:sp>
      <p:sp>
        <p:nvSpPr>
          <p:cNvPr id="41" name="Rectángulo redondeado 40"/>
          <p:cNvSpPr/>
          <p:nvPr/>
        </p:nvSpPr>
        <p:spPr>
          <a:xfrm>
            <a:off x="3015672" y="1503218"/>
            <a:ext cx="748146" cy="311727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object</a:t>
            </a:r>
          </a:p>
        </p:txBody>
      </p:sp>
      <p:sp>
        <p:nvSpPr>
          <p:cNvPr id="4" name="Flecha abajo 3"/>
          <p:cNvSpPr/>
          <p:nvPr/>
        </p:nvSpPr>
        <p:spPr>
          <a:xfrm>
            <a:off x="2089728" y="1778000"/>
            <a:ext cx="127000" cy="311727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3" name="Flecha abajo 42"/>
          <p:cNvSpPr/>
          <p:nvPr/>
        </p:nvSpPr>
        <p:spPr>
          <a:xfrm>
            <a:off x="3292765" y="1791855"/>
            <a:ext cx="127000" cy="311727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Flecha arriba 4"/>
          <p:cNvSpPr/>
          <p:nvPr/>
        </p:nvSpPr>
        <p:spPr>
          <a:xfrm>
            <a:off x="2652088" y="4581892"/>
            <a:ext cx="219363" cy="496454"/>
          </a:xfrm>
          <a:prstGeom prst="up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" name="Rounded Rectangular Callout 17">
            <a:extLst>
              <a:ext uri="{FF2B5EF4-FFF2-40B4-BE49-F238E27FC236}">
                <a16:creationId xmlns:a16="http://schemas.microsoft.com/office/drawing/2014/main" id="{3318ADFF-0A40-475C-94ED-6972D272B92F}"/>
              </a:ext>
            </a:extLst>
          </p:cNvPr>
          <p:cNvSpPr/>
          <p:nvPr/>
        </p:nvSpPr>
        <p:spPr>
          <a:xfrm>
            <a:off x="5276273" y="2781301"/>
            <a:ext cx="2189183" cy="1756063"/>
          </a:xfrm>
          <a:prstGeom prst="wedgeRoundRectCallout">
            <a:avLst>
              <a:gd name="adj1" fmla="val 72581"/>
              <a:gd name="adj2" fmla="val -57562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SzPct val="25000"/>
            </a:pPr>
            <a:r>
              <a:rPr lang="en-US" sz="1600" dirty="0">
                <a:solidFill>
                  <a:srgbClr val="FFFFFF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Remember: when we ask about the </a:t>
            </a:r>
            <a:r>
              <a:rPr lang="en-US" sz="1600" u="sng" dirty="0">
                <a:solidFill>
                  <a:srgbClr val="FFFFFF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object</a:t>
            </a:r>
            <a:r>
              <a:rPr lang="en-US" sz="1600" dirty="0">
                <a:solidFill>
                  <a:srgbClr val="FFFFFF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 of a verb, we use an </a:t>
            </a:r>
            <a:r>
              <a:rPr lang="en-US" sz="1600" u="sng" dirty="0">
                <a:solidFill>
                  <a:srgbClr val="FFFFFF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auxiliary</a:t>
            </a:r>
            <a:r>
              <a:rPr lang="en-US" sz="1600" dirty="0">
                <a:solidFill>
                  <a:srgbClr val="FFFFFF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 verb in the question.</a:t>
            </a:r>
          </a:p>
        </p:txBody>
      </p:sp>
      <p:sp>
        <p:nvSpPr>
          <p:cNvPr id="48" name="Rectángulo redondeado 47"/>
          <p:cNvSpPr/>
          <p:nvPr/>
        </p:nvSpPr>
        <p:spPr>
          <a:xfrm>
            <a:off x="3437177" y="5082963"/>
            <a:ext cx="879764" cy="528783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verb infinitive</a:t>
            </a:r>
          </a:p>
        </p:txBody>
      </p:sp>
      <p:sp>
        <p:nvSpPr>
          <p:cNvPr id="49" name="Flecha arriba 48"/>
          <p:cNvSpPr/>
          <p:nvPr/>
        </p:nvSpPr>
        <p:spPr>
          <a:xfrm>
            <a:off x="3751216" y="4595746"/>
            <a:ext cx="219363" cy="496454"/>
          </a:xfrm>
          <a:prstGeom prst="up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Google Shape;65;p15">
            <a:extLst>
              <a:ext uri="{FF2B5EF4-FFF2-40B4-BE49-F238E27FC236}">
                <a16:creationId xmlns:a16="http://schemas.microsoft.com/office/drawing/2014/main" id="{65C54D20-B1AE-4B0C-A52B-00BFBF1AA61A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</a:t>
            </a:r>
            <a:r>
              <a:rPr lang="pl-PL" dirty="0"/>
              <a:t>9</a:t>
            </a:r>
            <a:r>
              <a:rPr lang="en-US" dirty="0"/>
              <a:t> by Pearson Education      Gold Experience </a:t>
            </a:r>
            <a:r>
              <a:rPr lang="pl-PL" dirty="0"/>
              <a:t>| Focus | High </a:t>
            </a:r>
            <a:r>
              <a:rPr lang="pl-PL" dirty="0" err="1"/>
              <a:t>Note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  <p:extLst>
      <p:ext uri="{BB962C8B-B14F-4D97-AF65-F5344CB8AC3E}">
        <p14:creationId xmlns:p14="http://schemas.microsoft.com/office/powerpoint/2010/main" val="20475444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0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3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 animBg="1"/>
      <p:bldP spid="90" grpId="0" animBg="1"/>
      <p:bldP spid="107" grpId="0" animBg="1"/>
      <p:bldP spid="26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3" grpId="0" animBg="1"/>
      <p:bldP spid="41" grpId="0" animBg="1"/>
      <p:bldP spid="4" grpId="0" animBg="1"/>
      <p:bldP spid="43" grpId="0" animBg="1"/>
      <p:bldP spid="5" grpId="0" animBg="1"/>
      <p:bldP spid="47" grpId="0" animBg="1"/>
      <p:bldP spid="48" grpId="0" animBg="1"/>
      <p:bldP spid="49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Shape 74"/>
          <p:cNvSpPr txBox="1">
            <a:spLocks noGrp="1"/>
          </p:cNvSpPr>
          <p:nvPr>
            <p:ph type="title" idx="4294967295"/>
          </p:nvPr>
        </p:nvSpPr>
        <p:spPr>
          <a:xfrm>
            <a:off x="684838" y="766348"/>
            <a:ext cx="10058399" cy="160934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lvl="0">
              <a:lnSpc>
                <a:spcPct val="90000"/>
              </a:lnSpc>
              <a:buSzPct val="25000"/>
            </a:pPr>
            <a:r>
              <a:rPr lang="en-US" sz="44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We use the present simple and present continuous in different situations. Let’s look at the differences.</a:t>
            </a:r>
          </a:p>
        </p:txBody>
      </p:sp>
      <p:sp>
        <p:nvSpPr>
          <p:cNvPr id="75" name="Shape 75"/>
          <p:cNvSpPr txBox="1">
            <a:spLocks noGrp="1"/>
          </p:cNvSpPr>
          <p:nvPr>
            <p:ph type="body" idx="4294967295"/>
          </p:nvPr>
        </p:nvSpPr>
        <p:spPr>
          <a:xfrm>
            <a:off x="684838" y="2739129"/>
            <a:ext cx="10058400" cy="22704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E3611"/>
              </a:buClr>
              <a:buSzPct val="25000"/>
              <a:buFont typeface="Noto Sans Symbols"/>
              <a:buNone/>
            </a:pPr>
            <a:r>
              <a:rPr lang="en-US" sz="2000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Let’s look at:</a:t>
            </a:r>
          </a:p>
          <a:p>
            <a:pPr marL="457200" lvl="0" indent="-45720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1C4587"/>
              </a:buClr>
              <a:buSzPct val="85000"/>
              <a:buFont typeface="Open Sans"/>
              <a:buAutoNum type="arabicPeriod"/>
            </a:pPr>
            <a:r>
              <a:rPr lang="en-US" sz="20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When we use the present simple and continuous.</a:t>
            </a:r>
          </a:p>
          <a:p>
            <a:pPr marL="457200" lvl="0" indent="-45720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1C4587"/>
              </a:buClr>
              <a:buSzPct val="85000"/>
              <a:buFont typeface="Open Sans"/>
              <a:buAutoNum type="arabicPeriod"/>
            </a:pPr>
            <a:r>
              <a:rPr lang="en-US" sz="20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How we make sentences in the present simple.</a:t>
            </a:r>
          </a:p>
          <a:p>
            <a:pPr marL="457200" indent="-45720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1C4587"/>
              </a:buClr>
              <a:buSzPct val="85000"/>
              <a:buFont typeface="Open Sans"/>
              <a:buAutoNum type="arabicPeriod"/>
            </a:pPr>
            <a:r>
              <a:rPr lang="en-US" sz="20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How to use adverbs of frequency.</a:t>
            </a:r>
          </a:p>
          <a:p>
            <a:pPr marL="457200" indent="-45720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1C4587"/>
              </a:buClr>
              <a:buSzPct val="85000"/>
              <a:buFont typeface="Open Sans"/>
              <a:buAutoNum type="arabicPeriod"/>
            </a:pPr>
            <a:r>
              <a:rPr lang="en-US" sz="20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How we make sentences in the present continuous.</a:t>
            </a:r>
            <a:endParaRPr sz="2000" i="0" u="none" strike="noStrike" cap="none" dirty="0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" name="Pentagon 2"/>
          <p:cNvSpPr/>
          <p:nvPr/>
        </p:nvSpPr>
        <p:spPr>
          <a:xfrm>
            <a:off x="8903368" y="5226518"/>
            <a:ext cx="2791327" cy="1117385"/>
          </a:xfrm>
          <a:prstGeom prst="homePlate">
            <a:avLst/>
          </a:prstGeom>
          <a:solidFill>
            <a:srgbClr val="00A7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1600" dirty="0">
                <a:latin typeface="Open Sans"/>
                <a:ea typeface="Open Sans"/>
                <a:cs typeface="Open Sans"/>
                <a:sym typeface="Open Sans"/>
              </a:rPr>
              <a:t>When do we use them?</a:t>
            </a:r>
          </a:p>
        </p:txBody>
      </p:sp>
      <p:sp>
        <p:nvSpPr>
          <p:cNvPr id="6" name="Google Shape;65;p15">
            <a:extLst>
              <a:ext uri="{FF2B5EF4-FFF2-40B4-BE49-F238E27FC236}">
                <a16:creationId xmlns:a16="http://schemas.microsoft.com/office/drawing/2014/main" id="{8AEAAA2B-E96B-4B4A-880B-C04DEC252BF4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</a:t>
            </a:r>
            <a:r>
              <a:rPr lang="pl-PL" dirty="0"/>
              <a:t>9</a:t>
            </a:r>
            <a:r>
              <a:rPr lang="en-US" dirty="0"/>
              <a:t> by Pearson Education      Gold Experience </a:t>
            </a:r>
            <a:r>
              <a:rPr lang="pl-PL" dirty="0"/>
              <a:t>| Focus | High </a:t>
            </a:r>
            <a:r>
              <a:rPr lang="pl-PL" dirty="0" err="1"/>
              <a:t>Note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" grpId="0" build="p"/>
      <p:bldP spid="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BE6F9"/>
        </a:solidFill>
        <a:effectLst/>
      </p:bgPr>
    </p:bg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title" idx="4294967295"/>
          </p:nvPr>
        </p:nvSpPr>
        <p:spPr>
          <a:xfrm>
            <a:off x="450601" y="229387"/>
            <a:ext cx="11000501" cy="13120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SzPct val="25000"/>
              <a:buFont typeface="Rokkitt"/>
              <a:buNone/>
            </a:pPr>
            <a:r>
              <a:rPr lang="en-US" sz="4400" b="1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Function: </a:t>
            </a:r>
            <a:r>
              <a:rPr lang="en-US" sz="440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When do we use </a:t>
            </a:r>
            <a:r>
              <a:rPr lang="en-US" sz="44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them</a:t>
            </a:r>
            <a:r>
              <a:rPr lang="en-US" sz="440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?</a:t>
            </a:r>
          </a:p>
        </p:txBody>
      </p:sp>
      <p:pic>
        <p:nvPicPr>
          <p:cNvPr id="25" name="Picture 6">
            <a:extLst>
              <a:ext uri="{FF2B5EF4-FFF2-40B4-BE49-F238E27FC236}">
                <a16:creationId xmlns:a16="http://schemas.microsoft.com/office/drawing/2014/main" id="{FEBFA027-E135-4062-98FC-88EA9C7F725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601" y="1238719"/>
            <a:ext cx="1239894" cy="1239894"/>
          </a:xfrm>
          <a:prstGeom prst="rect">
            <a:avLst/>
          </a:prstGeom>
        </p:spPr>
      </p:pic>
      <p:sp>
        <p:nvSpPr>
          <p:cNvPr id="26" name="Rounded Rectangular Callout 30">
            <a:extLst>
              <a:ext uri="{FF2B5EF4-FFF2-40B4-BE49-F238E27FC236}">
                <a16:creationId xmlns:a16="http://schemas.microsoft.com/office/drawing/2014/main" id="{B24AA12E-7C15-4C93-BBE5-201AAE7433CF}"/>
              </a:ext>
            </a:extLst>
          </p:cNvPr>
          <p:cNvSpPr/>
          <p:nvPr/>
        </p:nvSpPr>
        <p:spPr>
          <a:xfrm>
            <a:off x="2015204" y="894636"/>
            <a:ext cx="1836965" cy="825978"/>
          </a:xfrm>
          <a:prstGeom prst="wedgeRoundRectCallout">
            <a:avLst>
              <a:gd name="adj1" fmla="val -62103"/>
              <a:gd name="adj2" fmla="val 28191"/>
              <a:gd name="adj3" fmla="val 16667"/>
            </a:avLst>
          </a:prstGeom>
          <a:solidFill>
            <a:srgbClr val="FCC13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Who is your brother in this photo?</a:t>
            </a:r>
          </a:p>
        </p:txBody>
      </p:sp>
      <p:pic>
        <p:nvPicPr>
          <p:cNvPr id="27" name="Picture 3">
            <a:extLst>
              <a:ext uri="{FF2B5EF4-FFF2-40B4-BE49-F238E27FC236}">
                <a16:creationId xmlns:a16="http://schemas.microsoft.com/office/drawing/2014/main" id="{9F4B6568-95F5-49E8-9C31-46923D4B88C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43076" y="971903"/>
            <a:ext cx="1239894" cy="1239894"/>
          </a:xfrm>
          <a:prstGeom prst="rect">
            <a:avLst/>
          </a:prstGeom>
        </p:spPr>
      </p:pic>
      <p:sp>
        <p:nvSpPr>
          <p:cNvPr id="28" name="Rounded Rectangular Callout 28">
            <a:extLst>
              <a:ext uri="{FF2B5EF4-FFF2-40B4-BE49-F238E27FC236}">
                <a16:creationId xmlns:a16="http://schemas.microsoft.com/office/drawing/2014/main" id="{B698BE2D-9B62-46DB-8DBF-ED3F54F5FD2D}"/>
              </a:ext>
            </a:extLst>
          </p:cNvPr>
          <p:cNvSpPr/>
          <p:nvPr/>
        </p:nvSpPr>
        <p:spPr>
          <a:xfrm>
            <a:off x="4073437" y="981452"/>
            <a:ext cx="2541480" cy="799432"/>
          </a:xfrm>
          <a:prstGeom prst="wedgeRoundRectCallout">
            <a:avLst>
              <a:gd name="adj1" fmla="val 55882"/>
              <a:gd name="adj2" fmla="val -11174"/>
              <a:gd name="adj3" fmla="val 16667"/>
            </a:avLst>
          </a:prstGeom>
          <a:solidFill>
            <a:srgbClr val="EA4E3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The boy in the red shorts. </a:t>
            </a:r>
            <a:r>
              <a:rPr lang="en-US" sz="1600" b="1" dirty="0">
                <a:latin typeface="Open Sans" charset="0"/>
                <a:ea typeface="Open Sans" charset="0"/>
                <a:cs typeface="Open Sans" charset="0"/>
                <a:sym typeface="Open Sans"/>
              </a:rPr>
              <a:t>He is playing football 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with the dog.</a:t>
            </a:r>
          </a:p>
        </p:txBody>
      </p:sp>
      <p:sp>
        <p:nvSpPr>
          <p:cNvPr id="29" name="Rounded Rectangular Callout 30">
            <a:extLst>
              <a:ext uri="{FF2B5EF4-FFF2-40B4-BE49-F238E27FC236}">
                <a16:creationId xmlns:a16="http://schemas.microsoft.com/office/drawing/2014/main" id="{F9D1A91D-F678-4BD6-A0B3-DADD1243B7F9}"/>
              </a:ext>
            </a:extLst>
          </p:cNvPr>
          <p:cNvSpPr/>
          <p:nvPr/>
        </p:nvSpPr>
        <p:spPr>
          <a:xfrm>
            <a:off x="2015203" y="1806925"/>
            <a:ext cx="1836965" cy="825978"/>
          </a:xfrm>
          <a:prstGeom prst="wedgeRoundRectCallout">
            <a:avLst>
              <a:gd name="adj1" fmla="val -58043"/>
              <a:gd name="adj2" fmla="val -35171"/>
              <a:gd name="adj3" fmla="val 16667"/>
            </a:avLst>
          </a:prstGeom>
          <a:solidFill>
            <a:srgbClr val="FCC13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Does he live here?</a:t>
            </a:r>
          </a:p>
        </p:txBody>
      </p:sp>
      <p:sp>
        <p:nvSpPr>
          <p:cNvPr id="30" name="Rounded Rectangular Callout 28">
            <a:extLst>
              <a:ext uri="{FF2B5EF4-FFF2-40B4-BE49-F238E27FC236}">
                <a16:creationId xmlns:a16="http://schemas.microsoft.com/office/drawing/2014/main" id="{BF281A86-3C06-40FC-AD0C-AF8B148CA8FA}"/>
              </a:ext>
            </a:extLst>
          </p:cNvPr>
          <p:cNvSpPr/>
          <p:nvPr/>
        </p:nvSpPr>
        <p:spPr>
          <a:xfrm>
            <a:off x="4127628" y="1905083"/>
            <a:ext cx="2586222" cy="1066717"/>
          </a:xfrm>
          <a:prstGeom prst="wedgeRoundRectCallout">
            <a:avLst>
              <a:gd name="adj1" fmla="val 58839"/>
              <a:gd name="adj2" fmla="val -44284"/>
              <a:gd name="adj3" fmla="val 16667"/>
            </a:avLst>
          </a:prstGeom>
          <a:solidFill>
            <a:srgbClr val="EA4E3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b="1" dirty="0">
                <a:latin typeface="Open Sans" charset="0"/>
                <a:ea typeface="Open Sans" charset="0"/>
                <a:cs typeface="Open Sans" charset="0"/>
                <a:sym typeface="Open Sans"/>
              </a:rPr>
              <a:t>No, he usually visits regularly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, but </a:t>
            </a:r>
            <a:r>
              <a:rPr lang="en-US" sz="1600" b="1" dirty="0">
                <a:latin typeface="Open Sans" charset="0"/>
                <a:ea typeface="Open Sans" charset="0"/>
                <a:cs typeface="Open Sans" charset="0"/>
                <a:sym typeface="Open Sans"/>
              </a:rPr>
              <a:t>he is travelling in Europe at the moment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.</a:t>
            </a:r>
          </a:p>
        </p:txBody>
      </p:sp>
      <p:sp>
        <p:nvSpPr>
          <p:cNvPr id="33" name="Rounded Rectangular Callout 28">
            <a:extLst>
              <a:ext uri="{FF2B5EF4-FFF2-40B4-BE49-F238E27FC236}">
                <a16:creationId xmlns:a16="http://schemas.microsoft.com/office/drawing/2014/main" id="{9137747B-F8AE-44BE-8C33-86CCBB38651F}"/>
              </a:ext>
            </a:extLst>
          </p:cNvPr>
          <p:cNvSpPr/>
          <p:nvPr/>
        </p:nvSpPr>
        <p:spPr>
          <a:xfrm>
            <a:off x="8297789" y="1769027"/>
            <a:ext cx="2229033" cy="810786"/>
          </a:xfrm>
          <a:prstGeom prst="wedgeRoundRectCallout">
            <a:avLst>
              <a:gd name="adj1" fmla="val -57069"/>
              <a:gd name="adj2" fmla="val -44284"/>
              <a:gd name="adj3" fmla="val 16667"/>
            </a:avLst>
          </a:prstGeom>
          <a:solidFill>
            <a:srgbClr val="EA4E3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b="1" dirty="0">
                <a:latin typeface="Open Sans" charset="0"/>
                <a:ea typeface="Open Sans" charset="0"/>
                <a:cs typeface="Open Sans" charset="0"/>
                <a:sym typeface="Open Sans"/>
              </a:rPr>
              <a:t>We are looking at old photographs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.</a:t>
            </a:r>
          </a:p>
        </p:txBody>
      </p:sp>
      <p:sp>
        <p:nvSpPr>
          <p:cNvPr id="35" name="Rounded Rectangular Callout 27">
            <a:extLst>
              <a:ext uri="{FF2B5EF4-FFF2-40B4-BE49-F238E27FC236}">
                <a16:creationId xmlns:a16="http://schemas.microsoft.com/office/drawing/2014/main" id="{F2397284-727D-49A1-8D04-DF54F9B7F306}"/>
              </a:ext>
            </a:extLst>
          </p:cNvPr>
          <p:cNvSpPr/>
          <p:nvPr/>
        </p:nvSpPr>
        <p:spPr>
          <a:xfrm>
            <a:off x="693263" y="3661382"/>
            <a:ext cx="3251506" cy="987083"/>
          </a:xfrm>
          <a:prstGeom prst="wedgeRoundRectCallout">
            <a:avLst>
              <a:gd name="adj1" fmla="val -28191"/>
              <a:gd name="adj2" fmla="val 78356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Look at the sentences in </a:t>
            </a:r>
            <a:r>
              <a:rPr lang="en-US" sz="1600" b="1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bold</a:t>
            </a: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 and match them to the uses in the table.</a:t>
            </a:r>
          </a:p>
        </p:txBody>
      </p:sp>
      <p:graphicFrame>
        <p:nvGraphicFramePr>
          <p:cNvPr id="36" name="Table 50">
            <a:extLst>
              <a:ext uri="{FF2B5EF4-FFF2-40B4-BE49-F238E27FC236}">
                <a16:creationId xmlns:a16="http://schemas.microsoft.com/office/drawing/2014/main" id="{93CDD223-C873-4383-96C1-2EA212C92CC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78055900"/>
              </p:ext>
            </p:extLst>
          </p:nvPr>
        </p:nvGraphicFramePr>
        <p:xfrm>
          <a:off x="4370068" y="4581345"/>
          <a:ext cx="7459191" cy="1667535"/>
        </p:xfrm>
        <a:graphic>
          <a:graphicData uri="http://schemas.openxmlformats.org/drawingml/2006/table">
            <a:tbl>
              <a:tblPr firstRow="1" bandRow="1">
                <a:tableStyleId>{C3A2CA1F-3267-4498-8071-7EE1E42671EB}</a:tableStyleId>
              </a:tblPr>
              <a:tblGrid>
                <a:gridCol w="248639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48639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486397">
                  <a:extLst>
                    <a:ext uri="{9D8B030D-6E8A-4147-A177-3AD203B41FA5}">
                      <a16:colId xmlns:a16="http://schemas.microsoft.com/office/drawing/2014/main" val="2964478656"/>
                    </a:ext>
                  </a:extLst>
                </a:gridCol>
              </a:tblGrid>
              <a:tr h="378353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something happening right now</a:t>
                      </a:r>
                    </a:p>
                  </a:txBody>
                  <a:tcPr>
                    <a:solidFill>
                      <a:srgbClr val="00A7E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temporary situations</a:t>
                      </a:r>
                    </a:p>
                  </a:txBody>
                  <a:tcPr>
                    <a:solidFill>
                      <a:srgbClr val="00A7E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something happening in a photo or picture</a:t>
                      </a:r>
                    </a:p>
                  </a:txBody>
                  <a:tcPr>
                    <a:solidFill>
                      <a:srgbClr val="00A7E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88415">
                <a:tc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3" name="Rectángulo 2">
            <a:extLst>
              <a:ext uri="{FF2B5EF4-FFF2-40B4-BE49-F238E27FC236}">
                <a16:creationId xmlns:a16="http://schemas.microsoft.com/office/drawing/2014/main" id="{2B8CD012-4616-4406-AC7A-B2BFEB641A37}"/>
              </a:ext>
            </a:extLst>
          </p:cNvPr>
          <p:cNvSpPr/>
          <p:nvPr/>
        </p:nvSpPr>
        <p:spPr>
          <a:xfrm>
            <a:off x="9421994" y="5241225"/>
            <a:ext cx="233869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>
                <a:latin typeface="Open Sans" charset="0"/>
                <a:ea typeface="Open Sans" charset="0"/>
                <a:cs typeface="Open Sans" charset="0"/>
                <a:sym typeface="Open Sans"/>
              </a:rPr>
              <a:t>He is playing football.</a:t>
            </a:r>
            <a:endParaRPr lang="en-US" sz="1600" dirty="0"/>
          </a:p>
        </p:txBody>
      </p:sp>
      <p:sp>
        <p:nvSpPr>
          <p:cNvPr id="38" name="Rectángulo 37">
            <a:extLst>
              <a:ext uri="{FF2B5EF4-FFF2-40B4-BE49-F238E27FC236}">
                <a16:creationId xmlns:a16="http://schemas.microsoft.com/office/drawing/2014/main" id="{7B6C76BB-65B2-4D30-98F9-3F37AB03B881}"/>
              </a:ext>
            </a:extLst>
          </p:cNvPr>
          <p:cNvSpPr/>
          <p:nvPr/>
        </p:nvSpPr>
        <p:spPr>
          <a:xfrm>
            <a:off x="6996458" y="5254455"/>
            <a:ext cx="233869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>
                <a:latin typeface="Open Sans" charset="0"/>
                <a:ea typeface="Open Sans" charset="0"/>
                <a:cs typeface="Open Sans" charset="0"/>
                <a:sym typeface="Open Sans"/>
              </a:rPr>
              <a:t>He is travelling in Europe at the moment.</a:t>
            </a:r>
            <a:endParaRPr lang="en-US" sz="1600" dirty="0"/>
          </a:p>
        </p:txBody>
      </p:sp>
      <p:sp>
        <p:nvSpPr>
          <p:cNvPr id="39" name="Rectángulo 38">
            <a:extLst>
              <a:ext uri="{FF2B5EF4-FFF2-40B4-BE49-F238E27FC236}">
                <a16:creationId xmlns:a16="http://schemas.microsoft.com/office/drawing/2014/main" id="{97478833-CC10-4BC5-8AC7-B5F59E4C328E}"/>
              </a:ext>
            </a:extLst>
          </p:cNvPr>
          <p:cNvSpPr/>
          <p:nvPr/>
        </p:nvSpPr>
        <p:spPr>
          <a:xfrm>
            <a:off x="4449442" y="5285525"/>
            <a:ext cx="233869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>
                <a:latin typeface="Open Sans" charset="0"/>
                <a:ea typeface="Open Sans" charset="0"/>
                <a:cs typeface="Open Sans" charset="0"/>
                <a:sym typeface="Open Sans"/>
              </a:rPr>
              <a:t>We are looking at old photographs.</a:t>
            </a:r>
            <a:endParaRPr lang="en-US" sz="1600" dirty="0"/>
          </a:p>
        </p:txBody>
      </p:sp>
      <p:pic>
        <p:nvPicPr>
          <p:cNvPr id="20" name="Picture 2">
            <a:extLst>
              <a:ext uri="{FF2B5EF4-FFF2-40B4-BE49-F238E27FC236}">
                <a16:creationId xmlns:a16="http://schemas.microsoft.com/office/drawing/2014/main" id="{973B970B-061F-499C-8157-148770FABB0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6062" y="4981692"/>
            <a:ext cx="1235918" cy="1235918"/>
          </a:xfrm>
          <a:prstGeom prst="rect">
            <a:avLst/>
          </a:prstGeom>
        </p:spPr>
      </p:pic>
      <p:sp>
        <p:nvSpPr>
          <p:cNvPr id="21" name="Rounded Rectangular Callout 30">
            <a:extLst>
              <a:ext uri="{FF2B5EF4-FFF2-40B4-BE49-F238E27FC236}">
                <a16:creationId xmlns:a16="http://schemas.microsoft.com/office/drawing/2014/main" id="{F9D1A91D-F678-4BD6-A0B3-DADD1243B7F9}"/>
              </a:ext>
            </a:extLst>
          </p:cNvPr>
          <p:cNvSpPr/>
          <p:nvPr/>
        </p:nvSpPr>
        <p:spPr>
          <a:xfrm>
            <a:off x="1241586" y="2739883"/>
            <a:ext cx="1836965" cy="488189"/>
          </a:xfrm>
          <a:prstGeom prst="wedgeRoundRectCallout">
            <a:avLst>
              <a:gd name="adj1" fmla="val -53722"/>
              <a:gd name="adj2" fmla="val -68807"/>
              <a:gd name="adj3" fmla="val 16667"/>
            </a:avLst>
          </a:prstGeom>
          <a:solidFill>
            <a:srgbClr val="FCC13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For how long?</a:t>
            </a:r>
          </a:p>
        </p:txBody>
      </p:sp>
      <p:sp>
        <p:nvSpPr>
          <p:cNvPr id="22" name="Rounded Rectangular Callout 28">
            <a:extLst>
              <a:ext uri="{FF2B5EF4-FFF2-40B4-BE49-F238E27FC236}">
                <a16:creationId xmlns:a16="http://schemas.microsoft.com/office/drawing/2014/main" id="{BF281A86-3C06-40FC-AD0C-AF8B148CA8FA}"/>
              </a:ext>
            </a:extLst>
          </p:cNvPr>
          <p:cNvSpPr/>
          <p:nvPr/>
        </p:nvSpPr>
        <p:spPr>
          <a:xfrm>
            <a:off x="4068367" y="3044214"/>
            <a:ext cx="2586222" cy="726282"/>
          </a:xfrm>
          <a:prstGeom prst="wedgeRoundRectCallout">
            <a:avLst>
              <a:gd name="adj1" fmla="val 56281"/>
              <a:gd name="adj2" fmla="val -53392"/>
              <a:gd name="adj3" fmla="val 16667"/>
            </a:avLst>
          </a:prstGeom>
          <a:solidFill>
            <a:srgbClr val="EA4E3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Until September. </a:t>
            </a:r>
            <a:r>
              <a:rPr lang="en-US" sz="1600" b="1" dirty="0">
                <a:latin typeface="Open Sans" charset="0"/>
                <a:ea typeface="Open Sans" charset="0"/>
                <a:cs typeface="Open Sans" charset="0"/>
                <a:sym typeface="Open Sans"/>
              </a:rPr>
              <a:t>Then he starts university.</a:t>
            </a:r>
          </a:p>
        </p:txBody>
      </p:sp>
      <p:graphicFrame>
        <p:nvGraphicFramePr>
          <p:cNvPr id="24" name="Table 50">
            <a:extLst>
              <a:ext uri="{FF2B5EF4-FFF2-40B4-BE49-F238E27FC236}">
                <a16:creationId xmlns:a16="http://schemas.microsoft.com/office/drawing/2014/main" id="{93CDD223-C873-4383-96C1-2EA212C92CC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35064285"/>
              </p:ext>
            </p:extLst>
          </p:nvPr>
        </p:nvGraphicFramePr>
        <p:xfrm>
          <a:off x="6863967" y="2788964"/>
          <a:ext cx="4972794" cy="1667535"/>
        </p:xfrm>
        <a:graphic>
          <a:graphicData uri="http://schemas.openxmlformats.org/drawingml/2006/table">
            <a:tbl>
              <a:tblPr firstRow="1" bandRow="1">
                <a:tableStyleId>{C3A2CA1F-3267-4498-8071-7EE1E42671EB}</a:tableStyleId>
              </a:tblPr>
              <a:tblGrid>
                <a:gridCol w="248639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486397">
                  <a:extLst>
                    <a:ext uri="{9D8B030D-6E8A-4147-A177-3AD203B41FA5}">
                      <a16:colId xmlns:a16="http://schemas.microsoft.com/office/drawing/2014/main" val="2964478656"/>
                    </a:ext>
                  </a:extLst>
                </a:gridCol>
              </a:tblGrid>
              <a:tr h="378353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facts, habits or things that are always true</a:t>
                      </a:r>
                    </a:p>
                  </a:txBody>
                  <a:tcPr>
                    <a:solidFill>
                      <a:srgbClr val="00A7E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scheduled future events</a:t>
                      </a:r>
                    </a:p>
                  </a:txBody>
                  <a:tcPr>
                    <a:solidFill>
                      <a:srgbClr val="00A7E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88415">
                <a:tc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37" name="Rectángulo 36">
            <a:extLst>
              <a:ext uri="{FF2B5EF4-FFF2-40B4-BE49-F238E27FC236}">
                <a16:creationId xmlns:a16="http://schemas.microsoft.com/office/drawing/2014/main" id="{97478833-CC10-4BC5-8AC7-B5F59E4C328E}"/>
              </a:ext>
            </a:extLst>
          </p:cNvPr>
          <p:cNvSpPr/>
          <p:nvPr/>
        </p:nvSpPr>
        <p:spPr>
          <a:xfrm>
            <a:off x="6983028" y="3493143"/>
            <a:ext cx="2338698" cy="5847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>
                <a:latin typeface="Open Sans" charset="0"/>
                <a:ea typeface="Open Sans" charset="0"/>
                <a:cs typeface="Open Sans" charset="0"/>
                <a:sym typeface="Open Sans"/>
              </a:rPr>
              <a:t>He usually visits regularly.</a:t>
            </a:r>
            <a:endParaRPr lang="en-US" sz="1600" dirty="0"/>
          </a:p>
        </p:txBody>
      </p:sp>
      <p:sp>
        <p:nvSpPr>
          <p:cNvPr id="40" name="Rectángulo 39">
            <a:extLst>
              <a:ext uri="{FF2B5EF4-FFF2-40B4-BE49-F238E27FC236}">
                <a16:creationId xmlns:a16="http://schemas.microsoft.com/office/drawing/2014/main" id="{97478833-CC10-4BC5-8AC7-B5F59E4C328E}"/>
              </a:ext>
            </a:extLst>
          </p:cNvPr>
          <p:cNvSpPr/>
          <p:nvPr/>
        </p:nvSpPr>
        <p:spPr>
          <a:xfrm>
            <a:off x="9430357" y="3426995"/>
            <a:ext cx="2338698" cy="5847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>
                <a:latin typeface="Open Sans" charset="0"/>
                <a:ea typeface="Open Sans" charset="0"/>
                <a:cs typeface="Open Sans" charset="0"/>
                <a:sym typeface="Open Sans"/>
              </a:rPr>
              <a:t>Then he starts university.</a:t>
            </a:r>
            <a:endParaRPr lang="en-US" sz="1600" dirty="0"/>
          </a:p>
        </p:txBody>
      </p:sp>
      <p:sp>
        <p:nvSpPr>
          <p:cNvPr id="42" name="Rounded Rectangular Callout 31">
            <a:extLst>
              <a:ext uri="{FF2B5EF4-FFF2-40B4-BE49-F238E27FC236}">
                <a16:creationId xmlns:a16="http://schemas.microsoft.com/office/drawing/2014/main" id="{AEDA438B-3FDB-4008-BC45-674F172E37B2}"/>
              </a:ext>
            </a:extLst>
          </p:cNvPr>
          <p:cNvSpPr/>
          <p:nvPr/>
        </p:nvSpPr>
        <p:spPr>
          <a:xfrm>
            <a:off x="8212196" y="909653"/>
            <a:ext cx="2229033" cy="732610"/>
          </a:xfrm>
          <a:prstGeom prst="wedgeRoundRectCallout">
            <a:avLst>
              <a:gd name="adj1" fmla="val 60451"/>
              <a:gd name="adj2" fmla="val 40623"/>
              <a:gd name="adj3" fmla="val 16667"/>
            </a:avLst>
          </a:prstGeom>
          <a:solidFill>
            <a:srgbClr val="37B39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What are you doing?</a:t>
            </a:r>
          </a:p>
        </p:txBody>
      </p:sp>
      <p:pic>
        <p:nvPicPr>
          <p:cNvPr id="43" name="Picture 5">
            <a:extLst>
              <a:ext uri="{FF2B5EF4-FFF2-40B4-BE49-F238E27FC236}">
                <a16:creationId xmlns:a16="http://schemas.microsoft.com/office/drawing/2014/main" id="{B3D3CAC2-33F1-496A-B9D9-89853FF5AC9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59109" y="1473376"/>
            <a:ext cx="1239894" cy="1239894"/>
          </a:xfrm>
          <a:prstGeom prst="rect">
            <a:avLst/>
          </a:prstGeom>
        </p:spPr>
      </p:pic>
      <p:sp>
        <p:nvSpPr>
          <p:cNvPr id="31" name="Google Shape;65;p15">
            <a:extLst>
              <a:ext uri="{FF2B5EF4-FFF2-40B4-BE49-F238E27FC236}">
                <a16:creationId xmlns:a16="http://schemas.microsoft.com/office/drawing/2014/main" id="{D075D094-11EC-4220-A06D-F947649D8C8B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</a:t>
            </a:r>
            <a:r>
              <a:rPr lang="pl-PL" dirty="0"/>
              <a:t>9</a:t>
            </a:r>
            <a:r>
              <a:rPr lang="en-US" dirty="0"/>
              <a:t> by Pearson Education      Gold Experience </a:t>
            </a:r>
            <a:r>
              <a:rPr lang="pl-PL" dirty="0"/>
              <a:t>| Focus | High </a:t>
            </a:r>
            <a:r>
              <a:rPr lang="pl-PL" dirty="0" err="1"/>
              <a:t>Note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6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28" grpId="0" animBg="1"/>
      <p:bldP spid="29" grpId="0" animBg="1"/>
      <p:bldP spid="30" grpId="0" animBg="1"/>
      <p:bldP spid="33" grpId="0" animBg="1"/>
      <p:bldP spid="35" grpId="0" animBg="1"/>
      <p:bldP spid="3" grpId="0"/>
      <p:bldP spid="38" grpId="0"/>
      <p:bldP spid="39" grpId="0"/>
      <p:bldP spid="21" grpId="0" animBg="1"/>
      <p:bldP spid="22" grpId="0" animBg="1"/>
      <p:bldP spid="37" grpId="0"/>
      <p:bldP spid="40" grpId="0"/>
      <p:bldP spid="4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BE6F9"/>
        </a:solidFill>
        <a:effectLst/>
      </p:bgPr>
    </p:bg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title" idx="4294967295"/>
          </p:nvPr>
        </p:nvSpPr>
        <p:spPr>
          <a:xfrm>
            <a:off x="450601" y="229387"/>
            <a:ext cx="11000501" cy="13120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SzPct val="25000"/>
              <a:buFont typeface="Rokkitt"/>
              <a:buNone/>
            </a:pPr>
            <a:r>
              <a:rPr lang="en-US" sz="4400" b="1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Function: </a:t>
            </a:r>
            <a:r>
              <a:rPr lang="en-US" sz="440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When do we use </a:t>
            </a:r>
            <a:r>
              <a:rPr lang="en-US" sz="44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them</a:t>
            </a:r>
            <a:r>
              <a:rPr lang="en-US" sz="440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?</a:t>
            </a:r>
          </a:p>
        </p:txBody>
      </p:sp>
      <p:pic>
        <p:nvPicPr>
          <p:cNvPr id="25" name="Picture 6">
            <a:extLst>
              <a:ext uri="{FF2B5EF4-FFF2-40B4-BE49-F238E27FC236}">
                <a16:creationId xmlns:a16="http://schemas.microsoft.com/office/drawing/2014/main" id="{FEBFA027-E135-4062-98FC-88EA9C7F725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601" y="1238719"/>
            <a:ext cx="1239894" cy="1239894"/>
          </a:xfrm>
          <a:prstGeom prst="rect">
            <a:avLst/>
          </a:prstGeom>
        </p:spPr>
      </p:pic>
      <p:sp>
        <p:nvSpPr>
          <p:cNvPr id="26" name="Rounded Rectangular Callout 30">
            <a:extLst>
              <a:ext uri="{FF2B5EF4-FFF2-40B4-BE49-F238E27FC236}">
                <a16:creationId xmlns:a16="http://schemas.microsoft.com/office/drawing/2014/main" id="{B24AA12E-7C15-4C93-BBE5-201AAE7433CF}"/>
              </a:ext>
            </a:extLst>
          </p:cNvPr>
          <p:cNvSpPr/>
          <p:nvPr/>
        </p:nvSpPr>
        <p:spPr>
          <a:xfrm>
            <a:off x="2015204" y="894636"/>
            <a:ext cx="1836965" cy="825978"/>
          </a:xfrm>
          <a:prstGeom prst="wedgeRoundRectCallout">
            <a:avLst>
              <a:gd name="adj1" fmla="val -62103"/>
              <a:gd name="adj2" fmla="val 28191"/>
              <a:gd name="adj3" fmla="val 16667"/>
            </a:avLst>
          </a:prstGeom>
          <a:solidFill>
            <a:srgbClr val="FCC13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Who is your brother in this photo?</a:t>
            </a:r>
          </a:p>
        </p:txBody>
      </p:sp>
      <p:pic>
        <p:nvPicPr>
          <p:cNvPr id="27" name="Picture 3">
            <a:extLst>
              <a:ext uri="{FF2B5EF4-FFF2-40B4-BE49-F238E27FC236}">
                <a16:creationId xmlns:a16="http://schemas.microsoft.com/office/drawing/2014/main" id="{9F4B6568-95F5-49E8-9C31-46923D4B88C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43076" y="971903"/>
            <a:ext cx="1239894" cy="1239894"/>
          </a:xfrm>
          <a:prstGeom prst="rect">
            <a:avLst/>
          </a:prstGeom>
        </p:spPr>
      </p:pic>
      <p:sp>
        <p:nvSpPr>
          <p:cNvPr id="28" name="Rounded Rectangular Callout 28">
            <a:extLst>
              <a:ext uri="{FF2B5EF4-FFF2-40B4-BE49-F238E27FC236}">
                <a16:creationId xmlns:a16="http://schemas.microsoft.com/office/drawing/2014/main" id="{B698BE2D-9B62-46DB-8DBF-ED3F54F5FD2D}"/>
              </a:ext>
            </a:extLst>
          </p:cNvPr>
          <p:cNvSpPr/>
          <p:nvPr/>
        </p:nvSpPr>
        <p:spPr>
          <a:xfrm>
            <a:off x="4061456" y="1077306"/>
            <a:ext cx="2541480" cy="799432"/>
          </a:xfrm>
          <a:prstGeom prst="wedgeRoundRectCallout">
            <a:avLst>
              <a:gd name="adj1" fmla="val 55882"/>
              <a:gd name="adj2" fmla="val -11174"/>
              <a:gd name="adj3" fmla="val 16667"/>
            </a:avLst>
          </a:prstGeom>
          <a:solidFill>
            <a:srgbClr val="EA4E3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The boy in the red shorts. </a:t>
            </a:r>
            <a:r>
              <a:rPr lang="en-US" sz="1600" b="1" dirty="0">
                <a:latin typeface="Open Sans" charset="0"/>
                <a:ea typeface="Open Sans" charset="0"/>
                <a:cs typeface="Open Sans" charset="0"/>
                <a:sym typeface="Open Sans"/>
              </a:rPr>
              <a:t>He is playing football 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with the dog.</a:t>
            </a:r>
          </a:p>
        </p:txBody>
      </p:sp>
      <p:sp>
        <p:nvSpPr>
          <p:cNvPr id="29" name="Rounded Rectangular Callout 30">
            <a:extLst>
              <a:ext uri="{FF2B5EF4-FFF2-40B4-BE49-F238E27FC236}">
                <a16:creationId xmlns:a16="http://schemas.microsoft.com/office/drawing/2014/main" id="{F9D1A91D-F678-4BD6-A0B3-DADD1243B7F9}"/>
              </a:ext>
            </a:extLst>
          </p:cNvPr>
          <p:cNvSpPr/>
          <p:nvPr/>
        </p:nvSpPr>
        <p:spPr>
          <a:xfrm>
            <a:off x="2015203" y="1806925"/>
            <a:ext cx="1836965" cy="825978"/>
          </a:xfrm>
          <a:prstGeom prst="wedgeRoundRectCallout">
            <a:avLst>
              <a:gd name="adj1" fmla="val -58043"/>
              <a:gd name="adj2" fmla="val -35171"/>
              <a:gd name="adj3" fmla="val 16667"/>
            </a:avLst>
          </a:prstGeom>
          <a:solidFill>
            <a:srgbClr val="FCC13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Does he live here?</a:t>
            </a:r>
          </a:p>
        </p:txBody>
      </p:sp>
      <p:sp>
        <p:nvSpPr>
          <p:cNvPr id="30" name="Rounded Rectangular Callout 28">
            <a:extLst>
              <a:ext uri="{FF2B5EF4-FFF2-40B4-BE49-F238E27FC236}">
                <a16:creationId xmlns:a16="http://schemas.microsoft.com/office/drawing/2014/main" id="{BF281A86-3C06-40FC-AD0C-AF8B148CA8FA}"/>
              </a:ext>
            </a:extLst>
          </p:cNvPr>
          <p:cNvSpPr/>
          <p:nvPr/>
        </p:nvSpPr>
        <p:spPr>
          <a:xfrm>
            <a:off x="4127628" y="2005416"/>
            <a:ext cx="2586222" cy="966384"/>
          </a:xfrm>
          <a:prstGeom prst="wedgeRoundRectCallout">
            <a:avLst>
              <a:gd name="adj1" fmla="val 58839"/>
              <a:gd name="adj2" fmla="val -44284"/>
              <a:gd name="adj3" fmla="val 16667"/>
            </a:avLst>
          </a:prstGeom>
          <a:solidFill>
            <a:srgbClr val="EA4E3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b="1" dirty="0">
                <a:latin typeface="Open Sans" charset="0"/>
                <a:ea typeface="Open Sans" charset="0"/>
                <a:cs typeface="Open Sans" charset="0"/>
                <a:sym typeface="Open Sans"/>
              </a:rPr>
              <a:t>He usually stays here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, but </a:t>
            </a:r>
            <a:r>
              <a:rPr lang="en-US" sz="1600" b="1" dirty="0">
                <a:latin typeface="Open Sans" charset="0"/>
                <a:ea typeface="Open Sans" charset="0"/>
                <a:cs typeface="Open Sans" charset="0"/>
                <a:sym typeface="Open Sans"/>
              </a:rPr>
              <a:t>he is travelling in Europe at the moment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.</a:t>
            </a:r>
          </a:p>
        </p:txBody>
      </p:sp>
      <p:sp>
        <p:nvSpPr>
          <p:cNvPr id="33" name="Rounded Rectangular Callout 28">
            <a:extLst>
              <a:ext uri="{FF2B5EF4-FFF2-40B4-BE49-F238E27FC236}">
                <a16:creationId xmlns:a16="http://schemas.microsoft.com/office/drawing/2014/main" id="{9137747B-F8AE-44BE-8C33-86CCBB38651F}"/>
              </a:ext>
            </a:extLst>
          </p:cNvPr>
          <p:cNvSpPr/>
          <p:nvPr/>
        </p:nvSpPr>
        <p:spPr>
          <a:xfrm>
            <a:off x="8297789" y="1769027"/>
            <a:ext cx="2229033" cy="810786"/>
          </a:xfrm>
          <a:prstGeom prst="wedgeRoundRectCallout">
            <a:avLst>
              <a:gd name="adj1" fmla="val -57069"/>
              <a:gd name="adj2" fmla="val -44284"/>
              <a:gd name="adj3" fmla="val 16667"/>
            </a:avLst>
          </a:prstGeom>
          <a:solidFill>
            <a:srgbClr val="EA4E3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b="1" dirty="0">
                <a:latin typeface="Open Sans" charset="0"/>
                <a:ea typeface="Open Sans" charset="0"/>
                <a:cs typeface="Open Sans" charset="0"/>
                <a:sym typeface="Open Sans"/>
              </a:rPr>
              <a:t>We are looking at old photographs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.</a:t>
            </a:r>
          </a:p>
        </p:txBody>
      </p:sp>
      <p:graphicFrame>
        <p:nvGraphicFramePr>
          <p:cNvPr id="36" name="Table 50">
            <a:extLst>
              <a:ext uri="{FF2B5EF4-FFF2-40B4-BE49-F238E27FC236}">
                <a16:creationId xmlns:a16="http://schemas.microsoft.com/office/drawing/2014/main" id="{93CDD223-C873-4383-96C1-2EA212C92CC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93896030"/>
              </p:ext>
            </p:extLst>
          </p:nvPr>
        </p:nvGraphicFramePr>
        <p:xfrm>
          <a:off x="4370068" y="4581345"/>
          <a:ext cx="7459191" cy="1667535"/>
        </p:xfrm>
        <a:graphic>
          <a:graphicData uri="http://schemas.openxmlformats.org/drawingml/2006/table">
            <a:tbl>
              <a:tblPr firstRow="1" bandRow="1">
                <a:tableStyleId>{C3A2CA1F-3267-4498-8071-7EE1E42671EB}</a:tableStyleId>
              </a:tblPr>
              <a:tblGrid>
                <a:gridCol w="248639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48639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486397">
                  <a:extLst>
                    <a:ext uri="{9D8B030D-6E8A-4147-A177-3AD203B41FA5}">
                      <a16:colId xmlns:a16="http://schemas.microsoft.com/office/drawing/2014/main" val="2964478656"/>
                    </a:ext>
                  </a:extLst>
                </a:gridCol>
              </a:tblGrid>
              <a:tr h="378353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something happening right now</a:t>
                      </a:r>
                    </a:p>
                  </a:txBody>
                  <a:tcPr>
                    <a:solidFill>
                      <a:srgbClr val="00A7E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temporary situations</a:t>
                      </a:r>
                    </a:p>
                  </a:txBody>
                  <a:tcPr>
                    <a:solidFill>
                      <a:srgbClr val="00A7E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something happening in a photo or picture</a:t>
                      </a:r>
                    </a:p>
                  </a:txBody>
                  <a:tcPr>
                    <a:solidFill>
                      <a:srgbClr val="00A7E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88415">
                <a:tc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3" name="Rectángulo 2">
            <a:extLst>
              <a:ext uri="{FF2B5EF4-FFF2-40B4-BE49-F238E27FC236}">
                <a16:creationId xmlns:a16="http://schemas.microsoft.com/office/drawing/2014/main" id="{2B8CD012-4616-4406-AC7A-B2BFEB641A37}"/>
              </a:ext>
            </a:extLst>
          </p:cNvPr>
          <p:cNvSpPr/>
          <p:nvPr/>
        </p:nvSpPr>
        <p:spPr>
          <a:xfrm>
            <a:off x="9421994" y="5241225"/>
            <a:ext cx="233869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>
                <a:latin typeface="Open Sans" charset="0"/>
                <a:ea typeface="Open Sans" charset="0"/>
                <a:cs typeface="Open Sans" charset="0"/>
                <a:sym typeface="Open Sans"/>
              </a:rPr>
              <a:t>He is playing football.</a:t>
            </a:r>
            <a:endParaRPr lang="en-US" sz="1600" dirty="0"/>
          </a:p>
        </p:txBody>
      </p:sp>
      <p:sp>
        <p:nvSpPr>
          <p:cNvPr id="38" name="Rectángulo 37">
            <a:extLst>
              <a:ext uri="{FF2B5EF4-FFF2-40B4-BE49-F238E27FC236}">
                <a16:creationId xmlns:a16="http://schemas.microsoft.com/office/drawing/2014/main" id="{7B6C76BB-65B2-4D30-98F9-3F37AB03B881}"/>
              </a:ext>
            </a:extLst>
          </p:cNvPr>
          <p:cNvSpPr/>
          <p:nvPr/>
        </p:nvSpPr>
        <p:spPr>
          <a:xfrm>
            <a:off x="6996458" y="5254455"/>
            <a:ext cx="233869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>
                <a:latin typeface="Open Sans" charset="0"/>
                <a:ea typeface="Open Sans" charset="0"/>
                <a:cs typeface="Open Sans" charset="0"/>
                <a:sym typeface="Open Sans"/>
              </a:rPr>
              <a:t>He is travelling in Europe at the moment.</a:t>
            </a:r>
            <a:endParaRPr lang="en-US" sz="1600" dirty="0"/>
          </a:p>
        </p:txBody>
      </p:sp>
      <p:sp>
        <p:nvSpPr>
          <p:cNvPr id="39" name="Rectángulo 38">
            <a:extLst>
              <a:ext uri="{FF2B5EF4-FFF2-40B4-BE49-F238E27FC236}">
                <a16:creationId xmlns:a16="http://schemas.microsoft.com/office/drawing/2014/main" id="{97478833-CC10-4BC5-8AC7-B5F59E4C328E}"/>
              </a:ext>
            </a:extLst>
          </p:cNvPr>
          <p:cNvSpPr/>
          <p:nvPr/>
        </p:nvSpPr>
        <p:spPr>
          <a:xfrm>
            <a:off x="4449442" y="5285525"/>
            <a:ext cx="233869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>
                <a:latin typeface="Open Sans" charset="0"/>
                <a:ea typeface="Open Sans" charset="0"/>
                <a:cs typeface="Open Sans" charset="0"/>
                <a:sym typeface="Open Sans"/>
              </a:rPr>
              <a:t>We are looking at old photographs.</a:t>
            </a:r>
            <a:endParaRPr lang="en-US" sz="1600" dirty="0"/>
          </a:p>
        </p:txBody>
      </p:sp>
      <p:pic>
        <p:nvPicPr>
          <p:cNvPr id="20" name="Picture 2">
            <a:extLst>
              <a:ext uri="{FF2B5EF4-FFF2-40B4-BE49-F238E27FC236}">
                <a16:creationId xmlns:a16="http://schemas.microsoft.com/office/drawing/2014/main" id="{973B970B-061F-499C-8157-148770FABB0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5122" y="3367656"/>
            <a:ext cx="1235918" cy="1235918"/>
          </a:xfrm>
          <a:prstGeom prst="rect">
            <a:avLst/>
          </a:prstGeom>
        </p:spPr>
      </p:pic>
      <p:sp>
        <p:nvSpPr>
          <p:cNvPr id="21" name="Rounded Rectangular Callout 30">
            <a:extLst>
              <a:ext uri="{FF2B5EF4-FFF2-40B4-BE49-F238E27FC236}">
                <a16:creationId xmlns:a16="http://schemas.microsoft.com/office/drawing/2014/main" id="{F9D1A91D-F678-4BD6-A0B3-DADD1243B7F9}"/>
              </a:ext>
            </a:extLst>
          </p:cNvPr>
          <p:cNvSpPr/>
          <p:nvPr/>
        </p:nvSpPr>
        <p:spPr>
          <a:xfrm>
            <a:off x="1241586" y="2739883"/>
            <a:ext cx="1836965" cy="488189"/>
          </a:xfrm>
          <a:prstGeom prst="wedgeRoundRectCallout">
            <a:avLst>
              <a:gd name="adj1" fmla="val -53722"/>
              <a:gd name="adj2" fmla="val -68807"/>
              <a:gd name="adj3" fmla="val 16667"/>
            </a:avLst>
          </a:prstGeom>
          <a:solidFill>
            <a:srgbClr val="FCC13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For how long?</a:t>
            </a:r>
          </a:p>
        </p:txBody>
      </p:sp>
      <p:sp>
        <p:nvSpPr>
          <p:cNvPr id="22" name="Rounded Rectangular Callout 28">
            <a:extLst>
              <a:ext uri="{FF2B5EF4-FFF2-40B4-BE49-F238E27FC236}">
                <a16:creationId xmlns:a16="http://schemas.microsoft.com/office/drawing/2014/main" id="{BF281A86-3C06-40FC-AD0C-AF8B148CA8FA}"/>
              </a:ext>
            </a:extLst>
          </p:cNvPr>
          <p:cNvSpPr/>
          <p:nvPr/>
        </p:nvSpPr>
        <p:spPr>
          <a:xfrm>
            <a:off x="4068367" y="3044214"/>
            <a:ext cx="2586222" cy="726282"/>
          </a:xfrm>
          <a:prstGeom prst="wedgeRoundRectCallout">
            <a:avLst>
              <a:gd name="adj1" fmla="val 56281"/>
              <a:gd name="adj2" fmla="val -53392"/>
              <a:gd name="adj3" fmla="val 16667"/>
            </a:avLst>
          </a:prstGeom>
          <a:solidFill>
            <a:srgbClr val="EA4E3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Until September. </a:t>
            </a:r>
            <a:r>
              <a:rPr lang="en-US" sz="1600" b="1" dirty="0">
                <a:latin typeface="Open Sans" charset="0"/>
                <a:ea typeface="Open Sans" charset="0"/>
                <a:cs typeface="Open Sans" charset="0"/>
                <a:sym typeface="Open Sans"/>
              </a:rPr>
              <a:t>Then he starts university.</a:t>
            </a:r>
          </a:p>
        </p:txBody>
      </p:sp>
      <p:graphicFrame>
        <p:nvGraphicFramePr>
          <p:cNvPr id="24" name="Table 50">
            <a:extLst>
              <a:ext uri="{FF2B5EF4-FFF2-40B4-BE49-F238E27FC236}">
                <a16:creationId xmlns:a16="http://schemas.microsoft.com/office/drawing/2014/main" id="{93CDD223-C873-4383-96C1-2EA212C92CC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09522709"/>
              </p:ext>
            </p:extLst>
          </p:nvPr>
        </p:nvGraphicFramePr>
        <p:xfrm>
          <a:off x="6863967" y="2788964"/>
          <a:ext cx="4972794" cy="1667535"/>
        </p:xfrm>
        <a:graphic>
          <a:graphicData uri="http://schemas.openxmlformats.org/drawingml/2006/table">
            <a:tbl>
              <a:tblPr firstRow="1" bandRow="1">
                <a:tableStyleId>{C3A2CA1F-3267-4498-8071-7EE1E42671EB}</a:tableStyleId>
              </a:tblPr>
              <a:tblGrid>
                <a:gridCol w="248639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486397">
                  <a:extLst>
                    <a:ext uri="{9D8B030D-6E8A-4147-A177-3AD203B41FA5}">
                      <a16:colId xmlns:a16="http://schemas.microsoft.com/office/drawing/2014/main" val="2964478656"/>
                    </a:ext>
                  </a:extLst>
                </a:gridCol>
              </a:tblGrid>
              <a:tr h="378353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facts, habits or things that are always true</a:t>
                      </a:r>
                    </a:p>
                  </a:txBody>
                  <a:tcPr>
                    <a:solidFill>
                      <a:srgbClr val="00A7E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scheduled future events</a:t>
                      </a:r>
                    </a:p>
                  </a:txBody>
                  <a:tcPr>
                    <a:solidFill>
                      <a:srgbClr val="00A7E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88415">
                <a:tc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37" name="Rectángulo 36">
            <a:extLst>
              <a:ext uri="{FF2B5EF4-FFF2-40B4-BE49-F238E27FC236}">
                <a16:creationId xmlns:a16="http://schemas.microsoft.com/office/drawing/2014/main" id="{97478833-CC10-4BC5-8AC7-B5F59E4C328E}"/>
              </a:ext>
            </a:extLst>
          </p:cNvPr>
          <p:cNvSpPr/>
          <p:nvPr/>
        </p:nvSpPr>
        <p:spPr>
          <a:xfrm>
            <a:off x="6983028" y="3493143"/>
            <a:ext cx="2338698" cy="5847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>
                <a:latin typeface="Open Sans" charset="0"/>
                <a:ea typeface="Open Sans" charset="0"/>
                <a:cs typeface="Open Sans" charset="0"/>
                <a:sym typeface="Open Sans"/>
              </a:rPr>
              <a:t>He usually visits regularly.</a:t>
            </a:r>
            <a:endParaRPr lang="en-US" sz="1600" dirty="0"/>
          </a:p>
        </p:txBody>
      </p:sp>
      <p:sp>
        <p:nvSpPr>
          <p:cNvPr id="40" name="Rectángulo 39">
            <a:extLst>
              <a:ext uri="{FF2B5EF4-FFF2-40B4-BE49-F238E27FC236}">
                <a16:creationId xmlns:a16="http://schemas.microsoft.com/office/drawing/2014/main" id="{97478833-CC10-4BC5-8AC7-B5F59E4C328E}"/>
              </a:ext>
            </a:extLst>
          </p:cNvPr>
          <p:cNvSpPr/>
          <p:nvPr/>
        </p:nvSpPr>
        <p:spPr>
          <a:xfrm>
            <a:off x="9430357" y="3426995"/>
            <a:ext cx="2338698" cy="5847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>
                <a:latin typeface="Open Sans" charset="0"/>
                <a:ea typeface="Open Sans" charset="0"/>
                <a:cs typeface="Open Sans" charset="0"/>
                <a:sym typeface="Open Sans"/>
              </a:rPr>
              <a:t>Then he starts university.</a:t>
            </a:r>
            <a:endParaRPr lang="en-US" sz="1600" dirty="0"/>
          </a:p>
        </p:txBody>
      </p:sp>
      <p:pic>
        <p:nvPicPr>
          <p:cNvPr id="34" name="Picture 5">
            <a:extLst>
              <a:ext uri="{FF2B5EF4-FFF2-40B4-BE49-F238E27FC236}">
                <a16:creationId xmlns:a16="http://schemas.microsoft.com/office/drawing/2014/main" id="{B3D3CAC2-33F1-496A-B9D9-89853FF5AC9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59109" y="1473376"/>
            <a:ext cx="1239894" cy="1239894"/>
          </a:xfrm>
          <a:prstGeom prst="rect">
            <a:avLst/>
          </a:prstGeom>
        </p:spPr>
      </p:pic>
      <p:sp>
        <p:nvSpPr>
          <p:cNvPr id="41" name="Rounded Rectangular Callout 31">
            <a:extLst>
              <a:ext uri="{FF2B5EF4-FFF2-40B4-BE49-F238E27FC236}">
                <a16:creationId xmlns:a16="http://schemas.microsoft.com/office/drawing/2014/main" id="{AEDA438B-3FDB-4008-BC45-674F172E37B2}"/>
              </a:ext>
            </a:extLst>
          </p:cNvPr>
          <p:cNvSpPr/>
          <p:nvPr/>
        </p:nvSpPr>
        <p:spPr>
          <a:xfrm>
            <a:off x="8212196" y="909653"/>
            <a:ext cx="2229033" cy="732610"/>
          </a:xfrm>
          <a:prstGeom prst="wedgeRoundRectCallout">
            <a:avLst>
              <a:gd name="adj1" fmla="val 60451"/>
              <a:gd name="adj2" fmla="val 40623"/>
              <a:gd name="adj3" fmla="val 16667"/>
            </a:avLst>
          </a:prstGeom>
          <a:solidFill>
            <a:srgbClr val="37B39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What are you doing?</a:t>
            </a:r>
          </a:p>
        </p:txBody>
      </p:sp>
      <p:sp>
        <p:nvSpPr>
          <p:cNvPr id="42" name="Rounded Rectangular Callout 27">
            <a:extLst>
              <a:ext uri="{FF2B5EF4-FFF2-40B4-BE49-F238E27FC236}">
                <a16:creationId xmlns:a16="http://schemas.microsoft.com/office/drawing/2014/main" id="{F2397284-727D-49A1-8D04-DF54F9B7F306}"/>
              </a:ext>
            </a:extLst>
          </p:cNvPr>
          <p:cNvSpPr/>
          <p:nvPr/>
        </p:nvSpPr>
        <p:spPr>
          <a:xfrm>
            <a:off x="463831" y="4740720"/>
            <a:ext cx="3251506" cy="1417966"/>
          </a:xfrm>
          <a:prstGeom prst="wedgeRoundRectCallout">
            <a:avLst>
              <a:gd name="adj1" fmla="val 56596"/>
              <a:gd name="adj2" fmla="val -30872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s-MX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Look at </a:t>
            </a:r>
            <a:r>
              <a:rPr lang="es-MX" sz="1600" dirty="0" err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the</a:t>
            </a:r>
            <a:r>
              <a:rPr lang="es-MX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 timeline </a:t>
            </a:r>
            <a:r>
              <a:rPr lang="es-MX" sz="1600" dirty="0" err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for</a:t>
            </a:r>
            <a:r>
              <a:rPr lang="es-MX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 </a:t>
            </a:r>
            <a:r>
              <a:rPr lang="es-MX" sz="1600" dirty="0" err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this</a:t>
            </a:r>
            <a:r>
              <a:rPr lang="es-MX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 </a:t>
            </a:r>
            <a:r>
              <a:rPr lang="es-MX" sz="1600" dirty="0" err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action</a:t>
            </a:r>
            <a:r>
              <a:rPr lang="es-MX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.</a:t>
            </a:r>
          </a:p>
          <a:p>
            <a:pPr lvl="0" algn="ctr">
              <a:buSzPct val="25000"/>
            </a:pPr>
            <a:endParaRPr lang="es-MX" sz="1600" dirty="0">
              <a:solidFill>
                <a:schemeClr val="bg1"/>
              </a:solidFill>
              <a:latin typeface="Open Sans" charset="0"/>
              <a:ea typeface="Open Sans" charset="0"/>
              <a:cs typeface="Open Sans" charset="0"/>
              <a:sym typeface="Open Sans"/>
            </a:endParaRPr>
          </a:p>
          <a:p>
            <a:pPr lvl="0" algn="ctr">
              <a:buSzPct val="25000"/>
            </a:pPr>
            <a:endParaRPr lang="es-MX" sz="1600" dirty="0">
              <a:solidFill>
                <a:schemeClr val="bg1"/>
              </a:solidFill>
              <a:latin typeface="Open Sans" charset="0"/>
              <a:ea typeface="Open Sans" charset="0"/>
              <a:cs typeface="Open Sans" charset="0"/>
              <a:sym typeface="Open Sans"/>
            </a:endParaRPr>
          </a:p>
          <a:p>
            <a:pPr lvl="0" algn="ctr">
              <a:buSzPct val="25000"/>
            </a:pPr>
            <a:endParaRPr lang="en-US" sz="1600" dirty="0">
              <a:solidFill>
                <a:schemeClr val="bg1"/>
              </a:solidFill>
              <a:latin typeface="Open Sans" charset="0"/>
              <a:ea typeface="Open Sans" charset="0"/>
              <a:cs typeface="Open Sans" charset="0"/>
              <a:sym typeface="Open Sans"/>
            </a:endParaRPr>
          </a:p>
        </p:txBody>
      </p:sp>
      <p:sp>
        <p:nvSpPr>
          <p:cNvPr id="43" name="Rounded Rectangular Callout 27">
            <a:extLst>
              <a:ext uri="{FF2B5EF4-FFF2-40B4-BE49-F238E27FC236}">
                <a16:creationId xmlns:a16="http://schemas.microsoft.com/office/drawing/2014/main" id="{54BA3244-ECF4-48E5-8AF0-13A68E938994}"/>
              </a:ext>
            </a:extLst>
          </p:cNvPr>
          <p:cNvSpPr/>
          <p:nvPr/>
        </p:nvSpPr>
        <p:spPr>
          <a:xfrm>
            <a:off x="5070963" y="4052116"/>
            <a:ext cx="2640375" cy="502733"/>
          </a:xfrm>
          <a:prstGeom prst="wedgeRoundRectCallout">
            <a:avLst>
              <a:gd name="adj1" fmla="val 56596"/>
              <a:gd name="adj2" fmla="val -30872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GB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This is a habit or routine.</a:t>
            </a:r>
            <a:endParaRPr lang="es-MX" sz="1600" dirty="0">
              <a:solidFill>
                <a:schemeClr val="bg1"/>
              </a:solidFill>
              <a:latin typeface="Open Sans" charset="0"/>
              <a:ea typeface="Open Sans" charset="0"/>
              <a:cs typeface="Open Sans" charset="0"/>
              <a:sym typeface="Open Sans"/>
            </a:endParaRPr>
          </a:p>
        </p:txBody>
      </p:sp>
      <p:sp>
        <p:nvSpPr>
          <p:cNvPr id="44" name="Rounded Rectangular Callout 27">
            <a:extLst>
              <a:ext uri="{FF2B5EF4-FFF2-40B4-BE49-F238E27FC236}">
                <a16:creationId xmlns:a16="http://schemas.microsoft.com/office/drawing/2014/main" id="{1A62F0E0-E9D8-4F1B-A364-39BD426BF063}"/>
              </a:ext>
            </a:extLst>
          </p:cNvPr>
          <p:cNvSpPr/>
          <p:nvPr/>
        </p:nvSpPr>
        <p:spPr>
          <a:xfrm>
            <a:off x="9829003" y="5810038"/>
            <a:ext cx="2056145" cy="725486"/>
          </a:xfrm>
          <a:prstGeom prst="wedgeRoundRectCallout">
            <a:avLst>
              <a:gd name="adj1" fmla="val 56596"/>
              <a:gd name="adj2" fmla="val -30872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Here, the boy is describing a photo.</a:t>
            </a:r>
            <a:endParaRPr lang="es-MX" sz="1600" dirty="0">
              <a:solidFill>
                <a:schemeClr val="bg1"/>
              </a:solidFill>
              <a:latin typeface="Open Sans" charset="0"/>
              <a:ea typeface="Open Sans" charset="0"/>
              <a:cs typeface="Open Sans" charset="0"/>
              <a:sym typeface="Open Sans"/>
            </a:endParaRPr>
          </a:p>
        </p:txBody>
      </p:sp>
      <p:sp>
        <p:nvSpPr>
          <p:cNvPr id="45" name="Rounded Rectangular Callout 27">
            <a:extLst>
              <a:ext uri="{FF2B5EF4-FFF2-40B4-BE49-F238E27FC236}">
                <a16:creationId xmlns:a16="http://schemas.microsoft.com/office/drawing/2014/main" id="{54BA3244-ECF4-48E5-8AF0-13A68E938994}"/>
              </a:ext>
            </a:extLst>
          </p:cNvPr>
          <p:cNvSpPr/>
          <p:nvPr/>
        </p:nvSpPr>
        <p:spPr>
          <a:xfrm>
            <a:off x="6145049" y="6145501"/>
            <a:ext cx="1992428" cy="502733"/>
          </a:xfrm>
          <a:prstGeom prst="wedgeRoundRectCallout">
            <a:avLst>
              <a:gd name="adj1" fmla="val 56596"/>
              <a:gd name="adj2" fmla="val -30872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GB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This is temporary.</a:t>
            </a:r>
            <a:endParaRPr lang="es-MX" sz="1600" dirty="0">
              <a:solidFill>
                <a:schemeClr val="bg1"/>
              </a:solidFill>
              <a:latin typeface="Open Sans" charset="0"/>
              <a:ea typeface="Open Sans" charset="0"/>
              <a:cs typeface="Open Sans" charset="0"/>
              <a:sym typeface="Open Sans"/>
            </a:endParaRPr>
          </a:p>
        </p:txBody>
      </p:sp>
      <p:grpSp>
        <p:nvGrpSpPr>
          <p:cNvPr id="46" name="Group 3">
            <a:extLst>
              <a:ext uri="{FF2B5EF4-FFF2-40B4-BE49-F238E27FC236}">
                <a16:creationId xmlns:a16="http://schemas.microsoft.com/office/drawing/2014/main" id="{855721F4-784B-4BA0-B416-50D8B82E53B2}"/>
              </a:ext>
            </a:extLst>
          </p:cNvPr>
          <p:cNvGrpSpPr/>
          <p:nvPr/>
        </p:nvGrpSpPr>
        <p:grpSpPr>
          <a:xfrm>
            <a:off x="1163034" y="5569225"/>
            <a:ext cx="1783881" cy="192671"/>
            <a:chOff x="464550" y="5299103"/>
            <a:chExt cx="11226754" cy="156790"/>
          </a:xfrm>
        </p:grpSpPr>
        <p:cxnSp>
          <p:nvCxnSpPr>
            <p:cNvPr id="47" name="Straight Arrow Connector 7">
              <a:extLst>
                <a:ext uri="{FF2B5EF4-FFF2-40B4-BE49-F238E27FC236}">
                  <a16:creationId xmlns:a16="http://schemas.microsoft.com/office/drawing/2014/main" id="{A9C340A4-DBA5-4ED8-BD0F-F4AB34C3F2F7}"/>
                </a:ext>
              </a:extLst>
            </p:cNvPr>
            <p:cNvCxnSpPr/>
            <p:nvPr/>
          </p:nvCxnSpPr>
          <p:spPr>
            <a:xfrm>
              <a:off x="464550" y="5455891"/>
              <a:ext cx="11226754" cy="0"/>
            </a:xfrm>
            <a:prstGeom prst="straightConnector1">
              <a:avLst/>
            </a:prstGeom>
            <a:ln w="22225">
              <a:solidFill>
                <a:srgbClr val="00A7E3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9">
              <a:extLst>
                <a:ext uri="{FF2B5EF4-FFF2-40B4-BE49-F238E27FC236}">
                  <a16:creationId xmlns:a16="http://schemas.microsoft.com/office/drawing/2014/main" id="{69A6EBF1-7A45-4A0A-BDBF-FE9D5FD1713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014926" y="5299103"/>
              <a:ext cx="0" cy="156790"/>
            </a:xfrm>
            <a:prstGeom prst="line">
              <a:avLst/>
            </a:prstGeom>
            <a:ln>
              <a:solidFill>
                <a:srgbClr val="00A7E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49" name="Straight Arrow Connector 72">
            <a:extLst>
              <a:ext uri="{FF2B5EF4-FFF2-40B4-BE49-F238E27FC236}">
                <a16:creationId xmlns:a16="http://schemas.microsoft.com/office/drawing/2014/main" id="{A9F363D1-5E0F-4FF0-B9E5-304F0F5F8D5D}"/>
              </a:ext>
            </a:extLst>
          </p:cNvPr>
          <p:cNvCxnSpPr>
            <a:cxnSpLocks/>
          </p:cNvCxnSpPr>
          <p:nvPr/>
        </p:nvCxnSpPr>
        <p:spPr>
          <a:xfrm>
            <a:off x="1800883" y="5857287"/>
            <a:ext cx="577402" cy="13646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50" name="Rectángulo 49">
            <a:extLst>
              <a:ext uri="{FF2B5EF4-FFF2-40B4-BE49-F238E27FC236}">
                <a16:creationId xmlns:a16="http://schemas.microsoft.com/office/drawing/2014/main" id="{92035D31-8DBA-47B1-823E-AB8D73D70A1A}"/>
              </a:ext>
            </a:extLst>
          </p:cNvPr>
          <p:cNvSpPr/>
          <p:nvPr/>
        </p:nvSpPr>
        <p:spPr>
          <a:xfrm>
            <a:off x="1434583" y="5868463"/>
            <a:ext cx="163378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00B0F0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We are looking…</a:t>
            </a:r>
            <a:endParaRPr lang="en-US" b="1" dirty="0">
              <a:solidFill>
                <a:srgbClr val="00B0F0"/>
              </a:solidFill>
            </a:endParaRPr>
          </a:p>
        </p:txBody>
      </p:sp>
      <p:sp>
        <p:nvSpPr>
          <p:cNvPr id="51" name="Rectángulo 50">
            <a:extLst>
              <a:ext uri="{FF2B5EF4-FFF2-40B4-BE49-F238E27FC236}">
                <a16:creationId xmlns:a16="http://schemas.microsoft.com/office/drawing/2014/main" id="{A6C3F2CA-8D3A-4ADF-ABD3-2BBA6AAFD598}"/>
              </a:ext>
            </a:extLst>
          </p:cNvPr>
          <p:cNvSpPr/>
          <p:nvPr/>
        </p:nvSpPr>
        <p:spPr>
          <a:xfrm>
            <a:off x="1800883" y="5279432"/>
            <a:ext cx="57740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chemeClr val="tx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Now</a:t>
            </a:r>
            <a:endParaRPr lang="en-US" dirty="0"/>
          </a:p>
        </p:txBody>
      </p:sp>
      <p:sp>
        <p:nvSpPr>
          <p:cNvPr id="52" name="Arc 77">
            <a:extLst>
              <a:ext uri="{FF2B5EF4-FFF2-40B4-BE49-F238E27FC236}">
                <a16:creationId xmlns:a16="http://schemas.microsoft.com/office/drawing/2014/main" id="{27AA3281-5E96-4E7A-AF72-BBE8972D35BB}"/>
              </a:ext>
            </a:extLst>
          </p:cNvPr>
          <p:cNvSpPr/>
          <p:nvPr/>
        </p:nvSpPr>
        <p:spPr>
          <a:xfrm rot="7503552" flipV="1">
            <a:off x="8749916" y="5161445"/>
            <a:ext cx="2089380" cy="2242311"/>
          </a:xfrm>
          <a:prstGeom prst="arc">
            <a:avLst>
              <a:gd name="adj1" fmla="val 8911969"/>
              <a:gd name="adj2" fmla="val 10170345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53" name="Arc 77">
            <a:extLst>
              <a:ext uri="{FF2B5EF4-FFF2-40B4-BE49-F238E27FC236}">
                <a16:creationId xmlns:a16="http://schemas.microsoft.com/office/drawing/2014/main" id="{27AA3281-5E96-4E7A-AF72-BBE8972D35BB}"/>
              </a:ext>
            </a:extLst>
          </p:cNvPr>
          <p:cNvSpPr/>
          <p:nvPr/>
        </p:nvSpPr>
        <p:spPr>
          <a:xfrm rot="14096448" flipH="1" flipV="1">
            <a:off x="6666648" y="5538751"/>
            <a:ext cx="2089380" cy="2242311"/>
          </a:xfrm>
          <a:prstGeom prst="arc">
            <a:avLst>
              <a:gd name="adj1" fmla="val 8911969"/>
              <a:gd name="adj2" fmla="val 10170345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54" name="Arc 77">
            <a:extLst>
              <a:ext uri="{FF2B5EF4-FFF2-40B4-BE49-F238E27FC236}">
                <a16:creationId xmlns:a16="http://schemas.microsoft.com/office/drawing/2014/main" id="{27AA3281-5E96-4E7A-AF72-BBE8972D35BB}"/>
              </a:ext>
            </a:extLst>
          </p:cNvPr>
          <p:cNvSpPr/>
          <p:nvPr/>
        </p:nvSpPr>
        <p:spPr>
          <a:xfrm rot="14096448" flipH="1" flipV="1">
            <a:off x="6739676" y="3428855"/>
            <a:ext cx="2089380" cy="2242311"/>
          </a:xfrm>
          <a:prstGeom prst="arc">
            <a:avLst>
              <a:gd name="adj1" fmla="val 8911969"/>
              <a:gd name="adj2" fmla="val 10170345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55" name="Arc 77">
            <a:extLst>
              <a:ext uri="{FF2B5EF4-FFF2-40B4-BE49-F238E27FC236}">
                <a16:creationId xmlns:a16="http://schemas.microsoft.com/office/drawing/2014/main" id="{27AA3281-5E96-4E7A-AF72-BBE8972D35BB}"/>
              </a:ext>
            </a:extLst>
          </p:cNvPr>
          <p:cNvSpPr/>
          <p:nvPr/>
        </p:nvSpPr>
        <p:spPr>
          <a:xfrm rot="18589939" flipH="1" flipV="1">
            <a:off x="2890094" y="5307490"/>
            <a:ext cx="2089380" cy="2242311"/>
          </a:xfrm>
          <a:prstGeom prst="arc">
            <a:avLst>
              <a:gd name="adj1" fmla="val 7697377"/>
              <a:gd name="adj2" fmla="val 10170345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56" name="Pentagon 2"/>
          <p:cNvSpPr/>
          <p:nvPr/>
        </p:nvSpPr>
        <p:spPr>
          <a:xfrm>
            <a:off x="9987750" y="93355"/>
            <a:ext cx="2064123" cy="753354"/>
          </a:xfrm>
          <a:prstGeom prst="homePlate">
            <a:avLst/>
          </a:prstGeom>
          <a:solidFill>
            <a:srgbClr val="00A7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1600" dirty="0">
                <a:latin typeface="Open Sans"/>
                <a:ea typeface="Open Sans"/>
                <a:cs typeface="Open Sans"/>
                <a:sym typeface="Open Sans"/>
              </a:rPr>
              <a:t>How do we make present simple sentences?</a:t>
            </a:r>
          </a:p>
        </p:txBody>
      </p:sp>
      <p:sp>
        <p:nvSpPr>
          <p:cNvPr id="57" name="Google Shape;65;p15">
            <a:extLst>
              <a:ext uri="{FF2B5EF4-FFF2-40B4-BE49-F238E27FC236}">
                <a16:creationId xmlns:a16="http://schemas.microsoft.com/office/drawing/2014/main" id="{9DD170B6-302B-4A3A-9934-CACEBD422F4A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</a:t>
            </a:r>
            <a:r>
              <a:rPr lang="pl-PL" dirty="0"/>
              <a:t>9</a:t>
            </a:r>
            <a:r>
              <a:rPr lang="en-US" dirty="0"/>
              <a:t> by Pearson Education      Gold Experience </a:t>
            </a:r>
            <a:r>
              <a:rPr lang="pl-PL" dirty="0"/>
              <a:t>| Focus | High </a:t>
            </a:r>
            <a:r>
              <a:rPr lang="pl-PL" dirty="0" err="1"/>
              <a:t>Note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  <p:extLst>
      <p:ext uri="{BB962C8B-B14F-4D97-AF65-F5344CB8AC3E}">
        <p14:creationId xmlns:p14="http://schemas.microsoft.com/office/powerpoint/2010/main" val="34151423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 animBg="1"/>
      <p:bldP spid="44" grpId="0" animBg="1"/>
      <p:bldP spid="45" grpId="0" animBg="1"/>
      <p:bldP spid="52" grpId="0" animBg="1"/>
      <p:bldP spid="53" grpId="0" animBg="1"/>
      <p:bldP spid="54" grpId="0" animBg="1"/>
      <p:bldP spid="5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BE6F9"/>
        </a:solidFill>
        <a:effectLst/>
      </p:bgPr>
    </p:bg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title" idx="4294967295"/>
          </p:nvPr>
        </p:nvSpPr>
        <p:spPr>
          <a:xfrm>
            <a:off x="450601" y="229387"/>
            <a:ext cx="11000501" cy="13120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SzPct val="25000"/>
              <a:buFont typeface="Rokkitt"/>
              <a:buNone/>
            </a:pPr>
            <a:r>
              <a:rPr lang="en-US" sz="4400" b="1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F</a:t>
            </a:r>
            <a:r>
              <a:rPr lang="en-US" sz="4400" b="1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orm: </a:t>
            </a:r>
            <a:r>
              <a:rPr lang="en-US" sz="4400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How do we make </a:t>
            </a:r>
            <a:r>
              <a:rPr lang="en-US" sz="44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present simple </a:t>
            </a:r>
            <a:r>
              <a:rPr lang="en-US" sz="4400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sentences?</a:t>
            </a:r>
          </a:p>
        </p:txBody>
      </p:sp>
      <p:sp>
        <p:nvSpPr>
          <p:cNvPr id="30" name="Rounded Rectangular Callout 29"/>
          <p:cNvSpPr/>
          <p:nvPr/>
        </p:nvSpPr>
        <p:spPr>
          <a:xfrm>
            <a:off x="5648701" y="1048883"/>
            <a:ext cx="4513119" cy="644532"/>
          </a:xfrm>
          <a:prstGeom prst="wedgeRoundRectCallout">
            <a:avLst>
              <a:gd name="adj1" fmla="val 56820"/>
              <a:gd name="adj2" fmla="val 25614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SzPct val="25000"/>
            </a:pPr>
            <a:r>
              <a:rPr lang="en-US" sz="1600" dirty="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Using the verb </a:t>
            </a:r>
            <a:r>
              <a:rPr lang="en-US" sz="1600" i="1" dirty="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live</a:t>
            </a:r>
            <a:r>
              <a:rPr lang="en-US" sz="1600" dirty="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 in all the examples, complete the gaps in the tables.</a:t>
            </a:r>
          </a:p>
        </p:txBody>
      </p:sp>
      <p:graphicFrame>
        <p:nvGraphicFramePr>
          <p:cNvPr id="7" name="Table 50">
            <a:extLst>
              <a:ext uri="{FF2B5EF4-FFF2-40B4-BE49-F238E27FC236}">
                <a16:creationId xmlns:a16="http://schemas.microsoft.com/office/drawing/2014/main" id="{8A1376BE-A2C5-4976-AE0F-8B04FCA9CCD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5866331"/>
              </p:ext>
            </p:extLst>
          </p:nvPr>
        </p:nvGraphicFramePr>
        <p:xfrm>
          <a:off x="262722" y="2186677"/>
          <a:ext cx="5526860" cy="1103103"/>
        </p:xfrm>
        <a:graphic>
          <a:graphicData uri="http://schemas.openxmlformats.org/drawingml/2006/table">
            <a:tbl>
              <a:tblPr firstRow="1" bandRow="1">
                <a:tableStyleId>{C3A2CA1F-3267-4498-8071-7EE1E42671EB}</a:tableStyleId>
              </a:tblPr>
              <a:tblGrid>
                <a:gridCol w="276343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76343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1239">
                <a:tc gridSpan="2">
                  <a:txBody>
                    <a:bodyPr/>
                    <a:lstStyle/>
                    <a:p>
                      <a:pPr algn="ctr"/>
                      <a:r>
                        <a:rPr lang="it-IT" sz="1600" b="1" dirty="0" err="1">
                          <a:solidFill>
                            <a:schemeClr val="bg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present</a:t>
                      </a:r>
                      <a:r>
                        <a:rPr lang="en-GB" sz="1600" b="1" dirty="0">
                          <a:solidFill>
                            <a:schemeClr val="bg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</a:t>
                      </a:r>
                      <a:r>
                        <a:rPr lang="en-US" sz="1600" b="1" dirty="0">
                          <a:solidFill>
                            <a:schemeClr val="bg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simple</a:t>
                      </a:r>
                      <a:r>
                        <a:rPr lang="en-GB" sz="1600" b="1" dirty="0">
                          <a:solidFill>
                            <a:schemeClr val="bg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: </a:t>
                      </a:r>
                      <a:r>
                        <a:rPr lang="en-US" sz="1600" b="1" dirty="0">
                          <a:solidFill>
                            <a:schemeClr val="bg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positive</a:t>
                      </a:r>
                      <a:r>
                        <a:rPr lang="en-GB" sz="1600" b="1" dirty="0">
                          <a:solidFill>
                            <a:schemeClr val="bg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</a:t>
                      </a:r>
                    </a:p>
                  </a:txBody>
                  <a:tcPr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7E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7E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46581">
                <a:tc>
                  <a:txBody>
                    <a:bodyPr/>
                    <a:lstStyle/>
                    <a:p>
                      <a:pPr algn="l"/>
                      <a:r>
                        <a:rPr lang="en-GB" sz="1400" b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I</a:t>
                      </a:r>
                      <a:r>
                        <a:rPr lang="en-US" sz="1400" b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/You/We/They</a:t>
                      </a:r>
                      <a:endParaRPr lang="en-GB" sz="1400" b="0" dirty="0">
                        <a:solidFill>
                          <a:srgbClr val="002060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 anchor="ctr"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b="1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live </a:t>
                      </a:r>
                      <a:r>
                        <a:rPr lang="en-GB" sz="1400" b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in France.</a:t>
                      </a:r>
                      <a:endParaRPr lang="en-GB" sz="1400" b="1" dirty="0">
                        <a:solidFill>
                          <a:srgbClr val="002060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5283">
                <a:tc>
                  <a:txBody>
                    <a:bodyPr/>
                    <a:lstStyle/>
                    <a:p>
                      <a:pPr algn="l"/>
                      <a:r>
                        <a:rPr lang="en-GB" sz="1400" b="0" dirty="0">
                          <a:solidFill>
                            <a:srgbClr val="002060"/>
                          </a:solidFill>
                          <a:latin typeface="Open Sans"/>
                          <a:ea typeface="Open Sans" charset="0"/>
                          <a:cs typeface="Open Sans" charset="0"/>
                        </a:rPr>
                        <a:t>He/She/It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b="1" dirty="0">
                          <a:solidFill>
                            <a:srgbClr val="002060"/>
                          </a:solidFill>
                          <a:latin typeface="Open Sans"/>
                          <a:ea typeface="Open Sans" charset="0"/>
                          <a:cs typeface="Open Sans" charset="0"/>
                        </a:rPr>
                        <a:t>_____________ </a:t>
                      </a:r>
                      <a:r>
                        <a:rPr lang="en-GB" sz="1400" b="0" dirty="0">
                          <a:solidFill>
                            <a:srgbClr val="002060"/>
                          </a:solidFill>
                          <a:latin typeface="Open Sans"/>
                          <a:ea typeface="Open Sans" charset="0"/>
                          <a:cs typeface="Open Sans" charset="0"/>
                        </a:rPr>
                        <a:t>in France.</a:t>
                      </a:r>
                      <a:endParaRPr lang="en-GB" sz="1400" b="1" dirty="0">
                        <a:solidFill>
                          <a:srgbClr val="002060"/>
                        </a:solidFill>
                        <a:latin typeface="Open Sans"/>
                        <a:ea typeface="Open Sans" charset="0"/>
                        <a:cs typeface="Open Sans" charset="0"/>
                      </a:endParaRPr>
                    </a:p>
                  </a:txBody>
                  <a:tcPr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62316091"/>
                  </a:ext>
                </a:extLst>
              </a:tr>
            </a:tbl>
          </a:graphicData>
        </a:graphic>
      </p:graphicFrame>
      <p:graphicFrame>
        <p:nvGraphicFramePr>
          <p:cNvPr id="8" name="Table 50">
            <a:extLst>
              <a:ext uri="{FF2B5EF4-FFF2-40B4-BE49-F238E27FC236}">
                <a16:creationId xmlns:a16="http://schemas.microsoft.com/office/drawing/2014/main" id="{3D9DC39C-4AB9-4D23-8E12-7A3367CC2E0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59622053"/>
              </p:ext>
            </p:extLst>
          </p:nvPr>
        </p:nvGraphicFramePr>
        <p:xfrm>
          <a:off x="262722" y="3620302"/>
          <a:ext cx="5526860" cy="1175923"/>
        </p:xfrm>
        <a:graphic>
          <a:graphicData uri="http://schemas.openxmlformats.org/drawingml/2006/table">
            <a:tbl>
              <a:tblPr firstRow="1" bandRow="1">
                <a:tableStyleId>{C3A2CA1F-3267-4498-8071-7EE1E42671EB}</a:tableStyleId>
              </a:tblPr>
              <a:tblGrid>
                <a:gridCol w="245658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07027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56580">
                <a:tc gridSpan="2">
                  <a:txBody>
                    <a:bodyPr/>
                    <a:lstStyle/>
                    <a:p>
                      <a:pPr algn="ctr"/>
                      <a:r>
                        <a:rPr lang="it-IT" sz="1600" b="1" dirty="0" err="1">
                          <a:solidFill>
                            <a:schemeClr val="bg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present</a:t>
                      </a:r>
                      <a:r>
                        <a:rPr lang="en-GB" sz="1600" b="1" dirty="0">
                          <a:solidFill>
                            <a:schemeClr val="bg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</a:t>
                      </a:r>
                      <a:r>
                        <a:rPr lang="en-US" sz="1600" b="1" dirty="0">
                          <a:solidFill>
                            <a:schemeClr val="bg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simple</a:t>
                      </a:r>
                      <a:r>
                        <a:rPr lang="en-GB" sz="1600" b="1" dirty="0">
                          <a:solidFill>
                            <a:schemeClr val="bg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: </a:t>
                      </a:r>
                      <a:r>
                        <a:rPr lang="en-US" sz="1600" b="1" dirty="0">
                          <a:solidFill>
                            <a:schemeClr val="bg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negative</a:t>
                      </a:r>
                      <a:r>
                        <a:rPr lang="en-GB" sz="1600" b="1" dirty="0">
                          <a:solidFill>
                            <a:schemeClr val="bg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</a:t>
                      </a:r>
                    </a:p>
                  </a:txBody>
                  <a:tcPr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7E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7E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68332">
                <a:tc>
                  <a:txBody>
                    <a:bodyPr/>
                    <a:lstStyle/>
                    <a:p>
                      <a:pPr algn="l"/>
                      <a:r>
                        <a:rPr lang="en-GB" sz="1400" b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I</a:t>
                      </a:r>
                      <a:r>
                        <a:rPr lang="en-US" sz="1400" b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/You/We/They</a:t>
                      </a:r>
                      <a:endParaRPr lang="en-GB" sz="1400" b="0" dirty="0">
                        <a:solidFill>
                          <a:srgbClr val="002060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 anchor="ctr"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b="1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__________________ </a:t>
                      </a:r>
                      <a:r>
                        <a:rPr lang="en-GB" sz="1400" b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in the USA.</a:t>
                      </a:r>
                      <a:endParaRPr lang="en-GB" sz="1400" b="1" dirty="0">
                        <a:solidFill>
                          <a:srgbClr val="002060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51011">
                <a:tc>
                  <a:txBody>
                    <a:bodyPr/>
                    <a:lstStyle/>
                    <a:p>
                      <a:pPr algn="l"/>
                      <a:r>
                        <a:rPr lang="en-GB" sz="1400" b="0" dirty="0">
                          <a:solidFill>
                            <a:srgbClr val="002060"/>
                          </a:solidFill>
                          <a:latin typeface="Open Sans"/>
                          <a:ea typeface="Open Sans" charset="0"/>
                          <a:cs typeface="Open Sans" charset="0"/>
                        </a:rPr>
                        <a:t>He/She/It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b="1" dirty="0">
                          <a:solidFill>
                            <a:srgbClr val="002060"/>
                          </a:solidFill>
                          <a:latin typeface="Open Sans"/>
                          <a:ea typeface="Open Sans" charset="0"/>
                          <a:cs typeface="Open Sans" charset="0"/>
                        </a:rPr>
                        <a:t>doesn’t live </a:t>
                      </a:r>
                      <a:r>
                        <a:rPr lang="en-GB" sz="1400" b="0" dirty="0">
                          <a:solidFill>
                            <a:srgbClr val="002060"/>
                          </a:solidFill>
                          <a:latin typeface="Open Sans"/>
                          <a:ea typeface="Open Sans" charset="0"/>
                          <a:cs typeface="Open Sans" charset="0"/>
                        </a:rPr>
                        <a:t>in the USA.</a:t>
                      </a:r>
                      <a:endParaRPr lang="en-GB" sz="1400" b="1" dirty="0">
                        <a:solidFill>
                          <a:srgbClr val="002060"/>
                        </a:solidFill>
                        <a:latin typeface="Open Sans"/>
                        <a:ea typeface="Open Sans" charset="0"/>
                        <a:cs typeface="Open Sans" charset="0"/>
                      </a:endParaRPr>
                    </a:p>
                  </a:txBody>
                  <a:tcPr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62316091"/>
                  </a:ext>
                </a:extLst>
              </a:tr>
            </a:tbl>
          </a:graphicData>
        </a:graphic>
      </p:graphicFrame>
      <p:graphicFrame>
        <p:nvGraphicFramePr>
          <p:cNvPr id="9" name="Table 50">
            <a:extLst>
              <a:ext uri="{FF2B5EF4-FFF2-40B4-BE49-F238E27FC236}">
                <a16:creationId xmlns:a16="http://schemas.microsoft.com/office/drawing/2014/main" id="{AD3E27E4-EA74-4048-97D5-7DBE70C0BE5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34697690"/>
              </p:ext>
            </p:extLst>
          </p:nvPr>
        </p:nvGraphicFramePr>
        <p:xfrm>
          <a:off x="6017253" y="2182976"/>
          <a:ext cx="5526860" cy="1278414"/>
        </p:xfrm>
        <a:graphic>
          <a:graphicData uri="http://schemas.openxmlformats.org/drawingml/2006/table">
            <a:tbl>
              <a:tblPr firstRow="1" bandRow="1">
                <a:tableStyleId>{C3A2CA1F-3267-4498-8071-7EE1E42671EB}</a:tableStyleId>
              </a:tblPr>
              <a:tblGrid>
                <a:gridCol w="138171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8171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81715">
                  <a:extLst>
                    <a:ext uri="{9D8B030D-6E8A-4147-A177-3AD203B41FA5}">
                      <a16:colId xmlns:a16="http://schemas.microsoft.com/office/drawing/2014/main" val="818070828"/>
                    </a:ext>
                  </a:extLst>
                </a:gridCol>
                <a:gridCol w="1381715">
                  <a:extLst>
                    <a:ext uri="{9D8B030D-6E8A-4147-A177-3AD203B41FA5}">
                      <a16:colId xmlns:a16="http://schemas.microsoft.com/office/drawing/2014/main" val="59297597"/>
                    </a:ext>
                  </a:extLst>
                </a:gridCol>
              </a:tblGrid>
              <a:tr h="439455">
                <a:tc gridSpan="4">
                  <a:txBody>
                    <a:bodyPr/>
                    <a:lstStyle/>
                    <a:p>
                      <a:pPr algn="ctr"/>
                      <a:r>
                        <a:rPr lang="it-IT" sz="1600" b="1" dirty="0" err="1">
                          <a:solidFill>
                            <a:schemeClr val="bg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present</a:t>
                      </a:r>
                      <a:r>
                        <a:rPr lang="en-GB" sz="1600" b="1" dirty="0">
                          <a:solidFill>
                            <a:schemeClr val="bg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</a:t>
                      </a:r>
                      <a:r>
                        <a:rPr lang="en-US" sz="1600" b="1" dirty="0">
                          <a:solidFill>
                            <a:schemeClr val="bg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simple</a:t>
                      </a:r>
                      <a:r>
                        <a:rPr lang="en-GB" sz="1600" b="1" dirty="0">
                          <a:solidFill>
                            <a:schemeClr val="bg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: </a:t>
                      </a:r>
                      <a:r>
                        <a:rPr lang="fr-FR" sz="1600" b="1" dirty="0">
                          <a:solidFill>
                            <a:schemeClr val="bg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question</a:t>
                      </a:r>
                      <a:r>
                        <a:rPr lang="en-GB" sz="1600" b="1" dirty="0">
                          <a:solidFill>
                            <a:schemeClr val="bg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</a:t>
                      </a:r>
                    </a:p>
                  </a:txBody>
                  <a:tcPr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7E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7E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9504">
                <a:tc rowSpan="2">
                  <a:txBody>
                    <a:bodyPr/>
                    <a:lstStyle/>
                    <a:p>
                      <a:pPr algn="l"/>
                      <a:r>
                        <a:rPr lang="en-GB" sz="1400" b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(</a:t>
                      </a:r>
                      <a:r>
                        <a:rPr lang="fr-FR" sz="1400" b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question</a:t>
                      </a:r>
                      <a:r>
                        <a:rPr lang="en-GB" sz="1400" b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word)</a:t>
                      </a:r>
                    </a:p>
                  </a:txBody>
                  <a:tcPr anchor="ctr"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b="1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___________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b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I</a:t>
                      </a:r>
                      <a:r>
                        <a:rPr lang="en-US" sz="1400" b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/you/we/they</a:t>
                      </a:r>
                      <a:endParaRPr lang="en-GB" sz="1400" b="0" dirty="0">
                        <a:solidFill>
                          <a:srgbClr val="002060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l"/>
                      <a:r>
                        <a:rPr lang="en-GB" sz="1400" b="1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live</a:t>
                      </a:r>
                      <a:r>
                        <a:rPr lang="en-GB" sz="1400" b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here?</a:t>
                      </a:r>
                      <a:endParaRPr lang="en-GB" sz="1400" b="1" dirty="0">
                        <a:solidFill>
                          <a:srgbClr val="002060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39455">
                <a:tc vMerge="1">
                  <a:txBody>
                    <a:bodyPr/>
                    <a:lstStyle/>
                    <a:p>
                      <a:pPr algn="l"/>
                      <a:endParaRPr lang="en-GB" sz="1600" b="0" dirty="0">
                        <a:solidFill>
                          <a:srgbClr val="002060"/>
                        </a:solidFill>
                        <a:latin typeface="Open Sans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600" b="1" dirty="0">
                          <a:solidFill>
                            <a:srgbClr val="002060"/>
                          </a:solidFill>
                          <a:latin typeface="Open Sans"/>
                          <a:ea typeface="Open Sans" charset="0"/>
                          <a:cs typeface="Open Sans" charset="0"/>
                        </a:rPr>
                        <a:t>__________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600" b="0" dirty="0">
                          <a:solidFill>
                            <a:srgbClr val="002060"/>
                          </a:solidFill>
                          <a:latin typeface="Open Sans"/>
                          <a:ea typeface="Open Sans" charset="0"/>
                          <a:cs typeface="Open Sans" charset="0"/>
                        </a:rPr>
                        <a:t>he/she/it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l"/>
                      <a:endParaRPr lang="en-GB" sz="1600" b="1" dirty="0">
                        <a:solidFill>
                          <a:srgbClr val="002060"/>
                        </a:solidFill>
                        <a:latin typeface="Open Sans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62316091"/>
                  </a:ext>
                </a:extLst>
              </a:tr>
            </a:tbl>
          </a:graphicData>
        </a:graphic>
      </p:graphicFrame>
      <p:sp>
        <p:nvSpPr>
          <p:cNvPr id="4" name="Rectángulo 3">
            <a:extLst>
              <a:ext uri="{FF2B5EF4-FFF2-40B4-BE49-F238E27FC236}">
                <a16:creationId xmlns:a16="http://schemas.microsoft.com/office/drawing/2014/main" id="{AD16341A-3D63-4C09-8618-DCDCE3766802}"/>
              </a:ext>
            </a:extLst>
          </p:cNvPr>
          <p:cNvSpPr/>
          <p:nvPr/>
        </p:nvSpPr>
        <p:spPr>
          <a:xfrm>
            <a:off x="3154613" y="2924720"/>
            <a:ext cx="58397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</a:rPr>
              <a:t>lives</a:t>
            </a:r>
            <a:endParaRPr lang="en-US" dirty="0"/>
          </a:p>
        </p:txBody>
      </p:sp>
      <p:sp>
        <p:nvSpPr>
          <p:cNvPr id="13" name="Rectángulo 12">
            <a:extLst>
              <a:ext uri="{FF2B5EF4-FFF2-40B4-BE49-F238E27FC236}">
                <a16:creationId xmlns:a16="http://schemas.microsoft.com/office/drawing/2014/main" id="{03BB6B12-B9E3-4418-BD57-98851599B4FF}"/>
              </a:ext>
            </a:extLst>
          </p:cNvPr>
          <p:cNvSpPr/>
          <p:nvPr/>
        </p:nvSpPr>
        <p:spPr>
          <a:xfrm>
            <a:off x="2871940" y="3997707"/>
            <a:ext cx="97975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</a:rPr>
              <a:t>don’t live</a:t>
            </a:r>
            <a:endParaRPr lang="en-US" dirty="0"/>
          </a:p>
        </p:txBody>
      </p:sp>
      <p:sp>
        <p:nvSpPr>
          <p:cNvPr id="14" name="Rectángulo 13">
            <a:extLst>
              <a:ext uri="{FF2B5EF4-FFF2-40B4-BE49-F238E27FC236}">
                <a16:creationId xmlns:a16="http://schemas.microsoft.com/office/drawing/2014/main" id="{AF5ACB2F-20B0-4471-A8B5-533C02B7E7FA}"/>
              </a:ext>
            </a:extLst>
          </p:cNvPr>
          <p:cNvSpPr/>
          <p:nvPr/>
        </p:nvSpPr>
        <p:spPr>
          <a:xfrm>
            <a:off x="7589812" y="2645024"/>
            <a:ext cx="42398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</a:rPr>
              <a:t>Do</a:t>
            </a:r>
            <a:endParaRPr lang="en-US" dirty="0"/>
          </a:p>
        </p:txBody>
      </p:sp>
      <p:sp>
        <p:nvSpPr>
          <p:cNvPr id="15" name="Rectángulo 14">
            <a:extLst>
              <a:ext uri="{FF2B5EF4-FFF2-40B4-BE49-F238E27FC236}">
                <a16:creationId xmlns:a16="http://schemas.microsoft.com/office/drawing/2014/main" id="{1AB9A14D-177E-4226-B3CB-850F8C5D60C2}"/>
              </a:ext>
            </a:extLst>
          </p:cNvPr>
          <p:cNvSpPr/>
          <p:nvPr/>
        </p:nvSpPr>
        <p:spPr>
          <a:xfrm>
            <a:off x="7557682" y="3051030"/>
            <a:ext cx="62368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</a:rPr>
              <a:t>Does</a:t>
            </a:r>
            <a:endParaRPr lang="en-US" dirty="0"/>
          </a:p>
        </p:txBody>
      </p:sp>
      <p:graphicFrame>
        <p:nvGraphicFramePr>
          <p:cNvPr id="18" name="Table 50">
            <a:extLst>
              <a:ext uri="{FF2B5EF4-FFF2-40B4-BE49-F238E27FC236}">
                <a16:creationId xmlns:a16="http://schemas.microsoft.com/office/drawing/2014/main" id="{35E6F25C-2C2E-43F6-88E9-F16F3A2DC35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95052213"/>
              </p:ext>
            </p:extLst>
          </p:nvPr>
        </p:nvGraphicFramePr>
        <p:xfrm>
          <a:off x="6022985" y="3623743"/>
          <a:ext cx="4097052" cy="1985695"/>
        </p:xfrm>
        <a:graphic>
          <a:graphicData uri="http://schemas.openxmlformats.org/drawingml/2006/table">
            <a:tbl>
              <a:tblPr firstRow="1" bandRow="1">
                <a:tableStyleId>{C3A2CA1F-3267-4498-8071-7EE1E42671EB}</a:tableStyleId>
              </a:tblPr>
              <a:tblGrid>
                <a:gridCol w="6292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3388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73388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14815">
                <a:tc gridSpan="3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600" b="1" dirty="0" err="1">
                          <a:solidFill>
                            <a:schemeClr val="bg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present</a:t>
                      </a:r>
                      <a:r>
                        <a:rPr lang="en-GB" sz="1600" b="1" dirty="0">
                          <a:solidFill>
                            <a:schemeClr val="bg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</a:t>
                      </a:r>
                      <a:r>
                        <a:rPr lang="en-US" sz="1600" b="1" dirty="0">
                          <a:solidFill>
                            <a:schemeClr val="bg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simple</a:t>
                      </a:r>
                      <a:r>
                        <a:rPr lang="en-GB" sz="1600" b="1" dirty="0">
                          <a:solidFill>
                            <a:schemeClr val="bg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: short answers</a:t>
                      </a:r>
                    </a:p>
                  </a:txBody>
                  <a:tcPr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7E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7E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7E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7105">
                <a:tc rowSpan="2">
                  <a:txBody>
                    <a:bodyPr/>
                    <a:lstStyle/>
                    <a:p>
                      <a:pPr algn="l"/>
                      <a:r>
                        <a:rPr lang="en-GB" sz="1400" b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Yes,</a:t>
                      </a:r>
                    </a:p>
                  </a:txBody>
                  <a:tcPr anchor="ctr"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b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I/we/you/they</a:t>
                      </a:r>
                    </a:p>
                  </a:txBody>
                  <a:tcPr anchor="ctr"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b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do.</a:t>
                      </a:r>
                    </a:p>
                  </a:txBody>
                  <a:tcPr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7515">
                <a:tc vMerge="1">
                  <a:txBody>
                    <a:bodyPr/>
                    <a:lstStyle/>
                    <a:p>
                      <a:pPr algn="l"/>
                      <a:endParaRPr lang="en-GB" sz="1400" b="0" dirty="0">
                        <a:solidFill>
                          <a:srgbClr val="002060"/>
                        </a:solidFill>
                        <a:latin typeface="Open Sans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b="0" dirty="0">
                          <a:solidFill>
                            <a:srgbClr val="002060"/>
                          </a:solidFill>
                          <a:latin typeface="Open Sans"/>
                          <a:ea typeface="Open Sans" charset="0"/>
                          <a:cs typeface="Open Sans" charset="0"/>
                        </a:rPr>
                        <a:t>he/she/it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b="1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____________.</a:t>
                      </a:r>
                      <a:endParaRPr lang="en-GB" sz="1400" b="0" dirty="0">
                        <a:solidFill>
                          <a:srgbClr val="002060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62316091"/>
                  </a:ext>
                </a:extLst>
              </a:tr>
              <a:tr h="397925">
                <a:tc rowSpan="2">
                  <a:txBody>
                    <a:bodyPr/>
                    <a:lstStyle/>
                    <a:p>
                      <a:pPr algn="l"/>
                      <a:r>
                        <a:rPr lang="en-GB" sz="1400" b="0" dirty="0">
                          <a:solidFill>
                            <a:srgbClr val="002060"/>
                          </a:solidFill>
                          <a:latin typeface="Open Sans"/>
                          <a:ea typeface="Open Sans" charset="0"/>
                          <a:cs typeface="Open Sans" charset="0"/>
                        </a:rPr>
                        <a:t>No,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b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I/we/you/they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____________.</a:t>
                      </a:r>
                      <a:endParaRPr lang="en-GB" sz="1400" b="0" dirty="0">
                        <a:solidFill>
                          <a:srgbClr val="002060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53202128"/>
                  </a:ext>
                </a:extLst>
              </a:tr>
              <a:tr h="408335">
                <a:tc vMerge="1">
                  <a:txBody>
                    <a:bodyPr/>
                    <a:lstStyle/>
                    <a:p>
                      <a:pPr algn="l"/>
                      <a:endParaRPr lang="en-GB" sz="1400" b="0" dirty="0">
                        <a:solidFill>
                          <a:srgbClr val="002060"/>
                        </a:solidFill>
                        <a:latin typeface="Open Sans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b="0" dirty="0">
                          <a:solidFill>
                            <a:srgbClr val="002060"/>
                          </a:solidFill>
                          <a:latin typeface="Open Sans"/>
                          <a:ea typeface="Open Sans" charset="0"/>
                          <a:cs typeface="Open Sans" charset="0"/>
                        </a:rPr>
                        <a:t>he/she/it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____________.</a:t>
                      </a:r>
                      <a:endParaRPr lang="en-GB" sz="1400" b="0" dirty="0">
                        <a:solidFill>
                          <a:srgbClr val="002060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2" name="Rectángulo 21">
            <a:extLst>
              <a:ext uri="{FF2B5EF4-FFF2-40B4-BE49-F238E27FC236}">
                <a16:creationId xmlns:a16="http://schemas.microsoft.com/office/drawing/2014/main" id="{668590FC-40EB-4E03-B960-4F7CE34F3CDE}"/>
              </a:ext>
            </a:extLst>
          </p:cNvPr>
          <p:cNvSpPr/>
          <p:nvPr/>
        </p:nvSpPr>
        <p:spPr>
          <a:xfrm>
            <a:off x="8516611" y="4385581"/>
            <a:ext cx="60370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</a:rPr>
              <a:t>does</a:t>
            </a:r>
            <a:endParaRPr lang="en-US" dirty="0"/>
          </a:p>
        </p:txBody>
      </p:sp>
      <p:pic>
        <p:nvPicPr>
          <p:cNvPr id="19" name="Picture 2">
            <a:extLst>
              <a:ext uri="{FF2B5EF4-FFF2-40B4-BE49-F238E27FC236}">
                <a16:creationId xmlns:a16="http://schemas.microsoft.com/office/drawing/2014/main" id="{973B970B-061F-499C-8157-148770FABB0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01525" y="510018"/>
            <a:ext cx="1235918" cy="1235918"/>
          </a:xfrm>
          <a:prstGeom prst="rect">
            <a:avLst/>
          </a:prstGeom>
        </p:spPr>
      </p:pic>
      <p:sp>
        <p:nvSpPr>
          <p:cNvPr id="21" name="Rectángulo 20">
            <a:extLst>
              <a:ext uri="{FF2B5EF4-FFF2-40B4-BE49-F238E27FC236}">
                <a16:creationId xmlns:a16="http://schemas.microsoft.com/office/drawing/2014/main" id="{668590FC-40EB-4E03-B960-4F7CE34F3CDE}"/>
              </a:ext>
            </a:extLst>
          </p:cNvPr>
          <p:cNvSpPr/>
          <p:nvPr/>
        </p:nvSpPr>
        <p:spPr>
          <a:xfrm>
            <a:off x="8536723" y="4815807"/>
            <a:ext cx="63350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</a:rPr>
              <a:t>don’t</a:t>
            </a:r>
            <a:endParaRPr lang="en-US" dirty="0"/>
          </a:p>
        </p:txBody>
      </p:sp>
      <p:sp>
        <p:nvSpPr>
          <p:cNvPr id="25" name="Rectángulo 24">
            <a:extLst>
              <a:ext uri="{FF2B5EF4-FFF2-40B4-BE49-F238E27FC236}">
                <a16:creationId xmlns:a16="http://schemas.microsoft.com/office/drawing/2014/main" id="{668590FC-40EB-4E03-B960-4F7CE34F3CDE}"/>
              </a:ext>
            </a:extLst>
          </p:cNvPr>
          <p:cNvSpPr/>
          <p:nvPr/>
        </p:nvSpPr>
        <p:spPr>
          <a:xfrm>
            <a:off x="8503921" y="5232803"/>
            <a:ext cx="82586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</a:rPr>
              <a:t>doesn’t</a:t>
            </a:r>
            <a:endParaRPr lang="en-US" dirty="0"/>
          </a:p>
        </p:txBody>
      </p:sp>
      <p:sp>
        <p:nvSpPr>
          <p:cNvPr id="26" name="Pentagon 57"/>
          <p:cNvSpPr/>
          <p:nvPr/>
        </p:nvSpPr>
        <p:spPr>
          <a:xfrm>
            <a:off x="9670259" y="5702045"/>
            <a:ext cx="2311040" cy="860077"/>
          </a:xfrm>
          <a:prstGeom prst="homePlate">
            <a:avLst/>
          </a:prstGeom>
          <a:solidFill>
            <a:srgbClr val="00A7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1600" dirty="0">
                <a:latin typeface="Open Sans"/>
                <a:ea typeface="Open Sans"/>
                <a:cs typeface="Open Sans"/>
                <a:sym typeface="Open Sans"/>
              </a:rPr>
              <a:t>Adverbs of frequency</a:t>
            </a:r>
          </a:p>
        </p:txBody>
      </p:sp>
      <p:sp>
        <p:nvSpPr>
          <p:cNvPr id="20" name="Google Shape;65;p15">
            <a:extLst>
              <a:ext uri="{FF2B5EF4-FFF2-40B4-BE49-F238E27FC236}">
                <a16:creationId xmlns:a16="http://schemas.microsoft.com/office/drawing/2014/main" id="{8A29C327-B2B6-4F83-AE34-818B1D3A4240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</a:t>
            </a:r>
            <a:r>
              <a:rPr lang="pl-PL" dirty="0"/>
              <a:t>9</a:t>
            </a:r>
            <a:r>
              <a:rPr lang="en-US" dirty="0"/>
              <a:t> by Pearson Education      Gold Experience </a:t>
            </a:r>
            <a:r>
              <a:rPr lang="pl-PL" dirty="0"/>
              <a:t>| Focus | High </a:t>
            </a:r>
            <a:r>
              <a:rPr lang="pl-PL" dirty="0" err="1"/>
              <a:t>Note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  <p:extLst>
      <p:ext uri="{BB962C8B-B14F-4D97-AF65-F5344CB8AC3E}">
        <p14:creationId xmlns:p14="http://schemas.microsoft.com/office/powerpoint/2010/main" val="9893781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  <p:bldP spid="4" grpId="0"/>
      <p:bldP spid="13" grpId="0"/>
      <p:bldP spid="14" grpId="0"/>
      <p:bldP spid="15" grpId="0"/>
      <p:bldP spid="22" grpId="0"/>
      <p:bldP spid="21" grpId="0"/>
      <p:bldP spid="25" grpId="0"/>
      <p:bldP spid="2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BE6F9"/>
        </a:solidFill>
        <a:effectLst/>
      </p:bgPr>
    </p:bg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title" idx="4294967295"/>
          </p:nvPr>
        </p:nvSpPr>
        <p:spPr>
          <a:xfrm>
            <a:off x="450601" y="229387"/>
            <a:ext cx="10767859" cy="13120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SzPct val="25000"/>
              <a:buFont typeface="Rokkitt"/>
              <a:buNone/>
            </a:pPr>
            <a:r>
              <a:rPr lang="en-US" sz="4400" b="1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Function: </a:t>
            </a:r>
            <a:r>
              <a:rPr lang="en-US" sz="4400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adverbs of frequency</a:t>
            </a: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5027" y="226635"/>
            <a:ext cx="884713" cy="884713"/>
          </a:xfrm>
          <a:prstGeom prst="rect">
            <a:avLst/>
          </a:prstGeom>
        </p:spPr>
      </p:pic>
      <p:sp>
        <p:nvSpPr>
          <p:cNvPr id="14" name="Rounded Rectangular Callout 13"/>
          <p:cNvSpPr/>
          <p:nvPr/>
        </p:nvSpPr>
        <p:spPr>
          <a:xfrm>
            <a:off x="7532459" y="978605"/>
            <a:ext cx="3622225" cy="1531786"/>
          </a:xfrm>
          <a:prstGeom prst="wedgeRoundRectCallout">
            <a:avLst>
              <a:gd name="adj1" fmla="val 32379"/>
              <a:gd name="adj2" fmla="val -60838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Adverbs of frequency tell us how often or frequently we do something. For example, </a:t>
            </a:r>
            <a:r>
              <a:rPr lang="en-US" sz="1600" i="1" dirty="0">
                <a:latin typeface="Open Sans" charset="0"/>
                <a:ea typeface="Open Sans" charset="0"/>
                <a:cs typeface="Open Sans" charset="0"/>
                <a:sym typeface="Open Sans"/>
              </a:rPr>
              <a:t>‘</a:t>
            </a:r>
            <a:r>
              <a:rPr lang="en-US" sz="1600" b="1" i="1" dirty="0">
                <a:latin typeface="Open Sans" charset="0"/>
                <a:ea typeface="Open Sans" charset="0"/>
                <a:cs typeface="Open Sans" charset="0"/>
                <a:sym typeface="Open Sans"/>
              </a:rPr>
              <a:t>He </a:t>
            </a:r>
            <a:r>
              <a:rPr lang="en-US" sz="1600" b="1" i="1" u="sng" dirty="0">
                <a:latin typeface="Open Sans" charset="0"/>
                <a:ea typeface="Open Sans" charset="0"/>
                <a:cs typeface="Open Sans" charset="0"/>
                <a:sym typeface="Open Sans"/>
              </a:rPr>
              <a:t>usually</a:t>
            </a:r>
            <a:r>
              <a:rPr lang="en-US" sz="1600" b="1" i="1" dirty="0">
                <a:latin typeface="Open Sans" charset="0"/>
                <a:ea typeface="Open Sans" charset="0"/>
                <a:cs typeface="Open Sans" charset="0"/>
                <a:sym typeface="Open Sans"/>
              </a:rPr>
              <a:t> stays here.’</a:t>
            </a:r>
          </a:p>
        </p:txBody>
      </p:sp>
      <p:grpSp>
        <p:nvGrpSpPr>
          <p:cNvPr id="15" name="Group 14"/>
          <p:cNvGrpSpPr/>
          <p:nvPr/>
        </p:nvGrpSpPr>
        <p:grpSpPr>
          <a:xfrm>
            <a:off x="275336" y="1405944"/>
            <a:ext cx="3585592" cy="3981853"/>
            <a:chOff x="172602" y="1694710"/>
            <a:chExt cx="3585592" cy="3981853"/>
          </a:xfrm>
        </p:grpSpPr>
        <p:cxnSp>
          <p:nvCxnSpPr>
            <p:cNvPr id="16" name="Straight Arrow Connector 15"/>
            <p:cNvCxnSpPr/>
            <p:nvPr/>
          </p:nvCxnSpPr>
          <p:spPr>
            <a:xfrm>
              <a:off x="3322491" y="1889480"/>
              <a:ext cx="0" cy="3666159"/>
            </a:xfrm>
            <a:prstGeom prst="straightConnector1">
              <a:avLst/>
            </a:prstGeom>
            <a:ln w="298450">
              <a:solidFill>
                <a:srgbClr val="00A7E3"/>
              </a:solidFill>
              <a:headEnd type="none"/>
              <a:tailEnd type="none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Arrow Connector 16"/>
            <p:cNvCxnSpPr/>
            <p:nvPr/>
          </p:nvCxnSpPr>
          <p:spPr>
            <a:xfrm flipV="1">
              <a:off x="2862583" y="1879194"/>
              <a:ext cx="895611" cy="16080"/>
            </a:xfrm>
            <a:prstGeom prst="straightConnector1">
              <a:avLst/>
            </a:prstGeom>
            <a:ln>
              <a:solidFill>
                <a:srgbClr val="00A7E3"/>
              </a:solidFill>
              <a:headEnd type="none"/>
              <a:tailEnd type="none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Arrow Connector 20"/>
            <p:cNvCxnSpPr/>
            <p:nvPr/>
          </p:nvCxnSpPr>
          <p:spPr>
            <a:xfrm flipV="1">
              <a:off x="2862579" y="2419203"/>
              <a:ext cx="895611" cy="16080"/>
            </a:xfrm>
            <a:prstGeom prst="straightConnector1">
              <a:avLst/>
            </a:prstGeom>
            <a:ln>
              <a:solidFill>
                <a:srgbClr val="00A7E3"/>
              </a:solidFill>
              <a:headEnd type="none"/>
              <a:tailEnd type="none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Arrow Connector 22"/>
            <p:cNvCxnSpPr/>
            <p:nvPr/>
          </p:nvCxnSpPr>
          <p:spPr>
            <a:xfrm flipV="1">
              <a:off x="2862579" y="3663030"/>
              <a:ext cx="895611" cy="16080"/>
            </a:xfrm>
            <a:prstGeom prst="straightConnector1">
              <a:avLst/>
            </a:prstGeom>
            <a:ln>
              <a:solidFill>
                <a:srgbClr val="00A7E3"/>
              </a:solidFill>
              <a:headEnd type="none"/>
              <a:tailEnd type="none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Arrow Connector 25"/>
            <p:cNvCxnSpPr/>
            <p:nvPr/>
          </p:nvCxnSpPr>
          <p:spPr>
            <a:xfrm flipV="1">
              <a:off x="2844615" y="5538811"/>
              <a:ext cx="895611" cy="16080"/>
            </a:xfrm>
            <a:prstGeom prst="straightConnector1">
              <a:avLst/>
            </a:prstGeom>
            <a:ln>
              <a:solidFill>
                <a:srgbClr val="00A7E3"/>
              </a:solidFill>
              <a:headEnd type="none"/>
              <a:tailEnd type="none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TextBox 27"/>
            <p:cNvSpPr txBox="1"/>
            <p:nvPr/>
          </p:nvSpPr>
          <p:spPr>
            <a:xfrm>
              <a:off x="181079" y="1694710"/>
              <a:ext cx="2695378" cy="338554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r"/>
              <a:r>
                <a:rPr lang="en-GB" sz="1600" dirty="0">
                  <a:solidFill>
                    <a:srgbClr val="00A7E3"/>
                  </a:solidFill>
                  <a:latin typeface="Open Sans" charset="0"/>
                  <a:ea typeface="Open Sans" charset="0"/>
                  <a:cs typeface="Open Sans" charset="0"/>
                </a:rPr>
                <a:t>100%</a:t>
              </a: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1981001" y="3460191"/>
              <a:ext cx="887778" cy="338554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r"/>
              <a:r>
                <a:rPr lang="en-GB" sz="1600" dirty="0">
                  <a:solidFill>
                    <a:srgbClr val="00A7E3"/>
                  </a:solidFill>
                  <a:latin typeface="Open Sans" charset="0"/>
                  <a:ea typeface="Open Sans" charset="0"/>
                  <a:cs typeface="Open Sans" charset="0"/>
                </a:rPr>
                <a:t>50%</a:t>
              </a: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172602" y="5338009"/>
              <a:ext cx="2695378" cy="338554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r"/>
              <a:r>
                <a:rPr lang="en-GB" sz="1600" dirty="0">
                  <a:solidFill>
                    <a:srgbClr val="00A7E3"/>
                  </a:solidFill>
                  <a:latin typeface="Open Sans" charset="0"/>
                  <a:ea typeface="Open Sans" charset="0"/>
                  <a:cs typeface="Open Sans" charset="0"/>
                </a:rPr>
                <a:t>0%</a:t>
              </a:r>
            </a:p>
          </p:txBody>
        </p:sp>
        <p:sp>
          <p:nvSpPr>
            <p:cNvPr id="37" name="Rectangle 36"/>
            <p:cNvSpPr/>
            <p:nvPr/>
          </p:nvSpPr>
          <p:spPr>
            <a:xfrm rot="16200000">
              <a:off x="2634557" y="3400246"/>
              <a:ext cx="1351652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800" b="1" dirty="0">
                  <a:solidFill>
                    <a:schemeClr val="bg1"/>
                  </a:solidFill>
                  <a:latin typeface="Open Sans" charset="0"/>
                  <a:ea typeface="Open Sans" charset="0"/>
                  <a:cs typeface="Open Sans" charset="0"/>
                  <a:sym typeface="Open Sans"/>
                </a:rPr>
                <a:t>Frequency</a:t>
              </a:r>
              <a:endParaRPr lang="en-US" sz="1800" b="1" dirty="0">
                <a:solidFill>
                  <a:schemeClr val="bg1"/>
                </a:solidFill>
              </a:endParaRPr>
            </a:p>
          </p:txBody>
        </p:sp>
      </p:grpSp>
      <p:cxnSp>
        <p:nvCxnSpPr>
          <p:cNvPr id="38" name="Straight Arrow Connector 37"/>
          <p:cNvCxnSpPr/>
          <p:nvPr/>
        </p:nvCxnSpPr>
        <p:spPr>
          <a:xfrm flipV="1">
            <a:off x="2965312" y="2695384"/>
            <a:ext cx="895611" cy="16080"/>
          </a:xfrm>
          <a:prstGeom prst="straightConnector1">
            <a:avLst/>
          </a:prstGeom>
          <a:ln>
            <a:solidFill>
              <a:srgbClr val="00A7E3"/>
            </a:solidFill>
            <a:headEnd type="none"/>
            <a:tailEnd type="none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/>
          <p:nvPr/>
        </p:nvCxnSpPr>
        <p:spPr>
          <a:xfrm flipV="1">
            <a:off x="2979191" y="4036893"/>
            <a:ext cx="895611" cy="16080"/>
          </a:xfrm>
          <a:prstGeom prst="straightConnector1">
            <a:avLst/>
          </a:prstGeom>
          <a:ln>
            <a:solidFill>
              <a:srgbClr val="00A7E3"/>
            </a:solidFill>
            <a:headEnd type="none"/>
            <a:tailEnd type="none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/>
          <p:cNvCxnSpPr/>
          <p:nvPr/>
        </p:nvCxnSpPr>
        <p:spPr>
          <a:xfrm flipV="1">
            <a:off x="2947349" y="4710725"/>
            <a:ext cx="895611" cy="16080"/>
          </a:xfrm>
          <a:prstGeom prst="straightConnector1">
            <a:avLst/>
          </a:prstGeom>
          <a:ln>
            <a:solidFill>
              <a:srgbClr val="00A7E3"/>
            </a:solidFill>
            <a:headEnd type="none"/>
            <a:tailEnd type="none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Rounded Rectangular Callout 40"/>
          <p:cNvSpPr/>
          <p:nvPr/>
        </p:nvSpPr>
        <p:spPr>
          <a:xfrm>
            <a:off x="9732468" y="2695384"/>
            <a:ext cx="2120337" cy="1556416"/>
          </a:xfrm>
          <a:prstGeom prst="wedgeRoundRectCallout">
            <a:avLst>
              <a:gd name="adj1" fmla="val 32379"/>
              <a:gd name="adj2" fmla="val -60838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b="1" i="1" dirty="0">
                <a:latin typeface="Open Sans" charset="0"/>
                <a:ea typeface="Open Sans" charset="0"/>
                <a:cs typeface="Open Sans" charset="0"/>
                <a:sym typeface="Open Sans"/>
              </a:rPr>
              <a:t>Usually 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is an adverb of frequency. It tells us that the boy stays there most of the time.</a:t>
            </a:r>
            <a:endParaRPr lang="en-US" sz="1600" b="1" i="1" dirty="0">
              <a:latin typeface="Open Sans" charset="0"/>
              <a:ea typeface="Open Sans" charset="0"/>
              <a:cs typeface="Open Sans" charset="0"/>
              <a:sym typeface="Open Sans"/>
            </a:endParaRPr>
          </a:p>
        </p:txBody>
      </p:sp>
      <p:sp>
        <p:nvSpPr>
          <p:cNvPr id="42" name="Arc 41"/>
          <p:cNvSpPr/>
          <p:nvPr/>
        </p:nvSpPr>
        <p:spPr>
          <a:xfrm rot="15999288">
            <a:off x="8997212" y="1555909"/>
            <a:ext cx="1625897" cy="1826098"/>
          </a:xfrm>
          <a:prstGeom prst="arc">
            <a:avLst>
              <a:gd name="adj1" fmla="val 10298989"/>
              <a:gd name="adj2" fmla="val 18382696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43" name="Rounded Rectangular Callout 42"/>
          <p:cNvSpPr/>
          <p:nvPr/>
        </p:nvSpPr>
        <p:spPr>
          <a:xfrm>
            <a:off x="9474000" y="4718765"/>
            <a:ext cx="2378805" cy="1836780"/>
          </a:xfrm>
          <a:prstGeom prst="wedgeRoundRectCallout">
            <a:avLst>
              <a:gd name="adj1" fmla="val 32379"/>
              <a:gd name="adj2" fmla="val -60838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Look at the example of </a:t>
            </a:r>
            <a:r>
              <a:rPr lang="en-US" sz="1600" i="1" dirty="0">
                <a:latin typeface="Open Sans" charset="0"/>
                <a:ea typeface="Open Sans" charset="0"/>
                <a:cs typeface="Open Sans" charset="0"/>
                <a:sym typeface="Open Sans"/>
              </a:rPr>
              <a:t>usually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 on the scale of frequency. Now put the other adverbs of frequency on the scale.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7433119" y="5469955"/>
            <a:ext cx="731290" cy="338554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GB" sz="1600" b="1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</a:rPr>
              <a:t>never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7401458" y="4442547"/>
            <a:ext cx="1257075" cy="338554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GB" sz="1600" b="1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</a:rPr>
              <a:t>sometimes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7401458" y="3935459"/>
            <a:ext cx="1268296" cy="338554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GB" sz="1600" b="1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</a:rPr>
              <a:t>not usually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7428750" y="4949241"/>
            <a:ext cx="686406" cy="338554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GB" sz="1600" b="1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</a:rPr>
              <a:t>often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7401460" y="3018764"/>
            <a:ext cx="1063112" cy="338554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GB" sz="1600" b="1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</a:rPr>
              <a:t>not often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7407505" y="3472097"/>
            <a:ext cx="857927" cy="338554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GB" sz="1600" b="1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</a:rPr>
              <a:t>always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7428750" y="5908308"/>
            <a:ext cx="891591" cy="338554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GB" sz="1600" b="1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</a:rPr>
              <a:t>usually</a:t>
            </a:r>
          </a:p>
        </p:txBody>
      </p:sp>
      <p:sp>
        <p:nvSpPr>
          <p:cNvPr id="31" name="Google Shape;65;p15">
            <a:extLst>
              <a:ext uri="{FF2B5EF4-FFF2-40B4-BE49-F238E27FC236}">
                <a16:creationId xmlns:a16="http://schemas.microsoft.com/office/drawing/2014/main" id="{3F160D08-6852-4B6C-886D-FBED07700BB6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</a:t>
            </a:r>
            <a:r>
              <a:rPr lang="pl-PL" dirty="0"/>
              <a:t>9</a:t>
            </a:r>
            <a:r>
              <a:rPr lang="en-US" dirty="0"/>
              <a:t> by Pearson Education      Gold Experience </a:t>
            </a:r>
            <a:r>
              <a:rPr lang="pl-PL" dirty="0"/>
              <a:t>| Focus | High </a:t>
            </a:r>
            <a:r>
              <a:rPr lang="pl-PL" dirty="0" err="1"/>
              <a:t>Note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  <p:extLst>
      <p:ext uri="{BB962C8B-B14F-4D97-AF65-F5344CB8AC3E}">
        <p14:creationId xmlns:p14="http://schemas.microsoft.com/office/powerpoint/2010/main" val="24967948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0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3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6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56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351 -0.00417 L -0.28737 -0.57731 " pathEditMode="relative" rAng="0" ptsTypes="AA">
                                      <p:cBhvr>
                                        <p:cTn id="58" dur="2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193" y="-2865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6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351 0.00625 L -0.28607 0.12292 " pathEditMode="relative" rAng="0" ptsTypes="AA">
                                      <p:cBhvr>
                                        <p:cTn id="62" dur="2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128" y="583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56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703 2.96296E-6 L -0.28333 -0.29746 " pathEditMode="relative" rAng="0" ptsTypes="AA">
                                      <p:cBhvr>
                                        <p:cTn id="66" dur="2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815" y="-1488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56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966 3.7037E-7 L -0.29375 0.08634 " pathEditMode="relative" rAng="0" ptsTypes="AA">
                                      <p:cBhvr>
                                        <p:cTn id="70" dur="2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711" y="430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56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992 -3.7037E-6 L -0.28958 -0.18032 " pathEditMode="relative" rAng="0" ptsTypes="AA">
                                      <p:cBhvr>
                                        <p:cTn id="74" dur="2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490" y="-902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56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937 3.7037E-6 L -0.27878 -0.35093 " pathEditMode="relative" rAng="0" ptsTypes="AA">
                                      <p:cBhvr>
                                        <p:cTn id="78" dur="2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477" y="-1754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56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627 -2.22222E-6 L -0.28034 -0.05949 " pathEditMode="relative" rAng="0" ptsTypes="AA">
                                      <p:cBhvr>
                                        <p:cTn id="82" dur="2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203" y="-298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41" grpId="0" animBg="1"/>
      <p:bldP spid="42" grpId="0" animBg="1"/>
      <p:bldP spid="43" grpId="0" animBg="1"/>
      <p:bldP spid="44" grpId="0"/>
      <p:bldP spid="44" grpId="1"/>
      <p:bldP spid="45" grpId="0"/>
      <p:bldP spid="45" grpId="1"/>
      <p:bldP spid="46" grpId="0"/>
      <p:bldP spid="46" grpId="1"/>
      <p:bldP spid="47" grpId="0"/>
      <p:bldP spid="47" grpId="1"/>
      <p:bldP spid="48" grpId="0"/>
      <p:bldP spid="48" grpId="1"/>
      <p:bldP spid="49" grpId="0"/>
      <p:bldP spid="49" grpId="1"/>
      <p:bldP spid="50" grpId="0"/>
      <p:bldP spid="50" grpId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title" idx="4294967295"/>
          </p:nvPr>
        </p:nvSpPr>
        <p:spPr>
          <a:xfrm>
            <a:off x="450601" y="229387"/>
            <a:ext cx="10767859" cy="13120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SzPct val="25000"/>
              <a:buFont typeface="Rokkitt"/>
              <a:buNone/>
            </a:pPr>
            <a:r>
              <a:rPr lang="en-US" sz="4400" b="1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Function: </a:t>
            </a:r>
            <a:r>
              <a:rPr lang="en-US" sz="4400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adverbs of frequency</a:t>
            </a:r>
          </a:p>
        </p:txBody>
      </p:sp>
      <p:grpSp>
        <p:nvGrpSpPr>
          <p:cNvPr id="15" name="Group 14"/>
          <p:cNvGrpSpPr/>
          <p:nvPr/>
        </p:nvGrpSpPr>
        <p:grpSpPr>
          <a:xfrm>
            <a:off x="-1243975" y="1405944"/>
            <a:ext cx="3585592" cy="3981853"/>
            <a:chOff x="172602" y="1694710"/>
            <a:chExt cx="3585592" cy="3981853"/>
          </a:xfrm>
        </p:grpSpPr>
        <p:cxnSp>
          <p:nvCxnSpPr>
            <p:cNvPr id="16" name="Straight Arrow Connector 15"/>
            <p:cNvCxnSpPr/>
            <p:nvPr/>
          </p:nvCxnSpPr>
          <p:spPr>
            <a:xfrm>
              <a:off x="3322491" y="1889480"/>
              <a:ext cx="0" cy="3666159"/>
            </a:xfrm>
            <a:prstGeom prst="straightConnector1">
              <a:avLst/>
            </a:prstGeom>
            <a:ln w="298450">
              <a:solidFill>
                <a:srgbClr val="00A7E3"/>
              </a:solidFill>
              <a:headEnd type="none"/>
              <a:tailEnd type="none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Arrow Connector 16"/>
            <p:cNvCxnSpPr/>
            <p:nvPr/>
          </p:nvCxnSpPr>
          <p:spPr>
            <a:xfrm flipV="1">
              <a:off x="2862583" y="1879194"/>
              <a:ext cx="895611" cy="16080"/>
            </a:xfrm>
            <a:prstGeom prst="straightConnector1">
              <a:avLst/>
            </a:prstGeom>
            <a:ln>
              <a:solidFill>
                <a:srgbClr val="00A7E3"/>
              </a:solidFill>
              <a:headEnd type="none"/>
              <a:tailEnd type="none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Arrow Connector 20"/>
            <p:cNvCxnSpPr/>
            <p:nvPr/>
          </p:nvCxnSpPr>
          <p:spPr>
            <a:xfrm flipV="1">
              <a:off x="2862579" y="2419203"/>
              <a:ext cx="895611" cy="16080"/>
            </a:xfrm>
            <a:prstGeom prst="straightConnector1">
              <a:avLst/>
            </a:prstGeom>
            <a:ln>
              <a:solidFill>
                <a:srgbClr val="00A7E3"/>
              </a:solidFill>
              <a:headEnd type="none"/>
              <a:tailEnd type="none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Arrow Connector 22"/>
            <p:cNvCxnSpPr/>
            <p:nvPr/>
          </p:nvCxnSpPr>
          <p:spPr>
            <a:xfrm flipV="1">
              <a:off x="2862579" y="3663030"/>
              <a:ext cx="895611" cy="16080"/>
            </a:xfrm>
            <a:prstGeom prst="straightConnector1">
              <a:avLst/>
            </a:prstGeom>
            <a:ln>
              <a:solidFill>
                <a:srgbClr val="00A7E3"/>
              </a:solidFill>
              <a:headEnd type="none"/>
              <a:tailEnd type="none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Arrow Connector 25"/>
            <p:cNvCxnSpPr/>
            <p:nvPr/>
          </p:nvCxnSpPr>
          <p:spPr>
            <a:xfrm flipV="1">
              <a:off x="2844615" y="5538811"/>
              <a:ext cx="895611" cy="16080"/>
            </a:xfrm>
            <a:prstGeom prst="straightConnector1">
              <a:avLst/>
            </a:prstGeom>
            <a:ln>
              <a:solidFill>
                <a:srgbClr val="00A7E3"/>
              </a:solidFill>
              <a:headEnd type="none"/>
              <a:tailEnd type="none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TextBox 27"/>
            <p:cNvSpPr txBox="1"/>
            <p:nvPr/>
          </p:nvSpPr>
          <p:spPr>
            <a:xfrm>
              <a:off x="181079" y="1694710"/>
              <a:ext cx="2695378" cy="338554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r"/>
              <a:r>
                <a:rPr lang="en-GB" sz="1600" dirty="0">
                  <a:solidFill>
                    <a:srgbClr val="00A7E3"/>
                  </a:solidFill>
                  <a:latin typeface="Open Sans" charset="0"/>
                  <a:ea typeface="Open Sans" charset="0"/>
                  <a:cs typeface="Open Sans" charset="0"/>
                </a:rPr>
                <a:t>100%</a:t>
              </a: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1981001" y="3460191"/>
              <a:ext cx="887778" cy="338554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r"/>
              <a:r>
                <a:rPr lang="en-GB" sz="1600" dirty="0">
                  <a:solidFill>
                    <a:srgbClr val="00A7E3"/>
                  </a:solidFill>
                  <a:latin typeface="Open Sans" charset="0"/>
                  <a:ea typeface="Open Sans" charset="0"/>
                  <a:cs typeface="Open Sans" charset="0"/>
                </a:rPr>
                <a:t>50%</a:t>
              </a: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172602" y="5338009"/>
              <a:ext cx="2695378" cy="338554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r"/>
              <a:r>
                <a:rPr lang="en-GB" sz="1600" dirty="0">
                  <a:solidFill>
                    <a:srgbClr val="00A7E3"/>
                  </a:solidFill>
                  <a:latin typeface="Open Sans" charset="0"/>
                  <a:ea typeface="Open Sans" charset="0"/>
                  <a:cs typeface="Open Sans" charset="0"/>
                </a:rPr>
                <a:t>0%</a:t>
              </a:r>
            </a:p>
          </p:txBody>
        </p:sp>
        <p:sp>
          <p:nvSpPr>
            <p:cNvPr id="37" name="Rectangle 36"/>
            <p:cNvSpPr/>
            <p:nvPr/>
          </p:nvSpPr>
          <p:spPr>
            <a:xfrm rot="16200000">
              <a:off x="2634557" y="3400246"/>
              <a:ext cx="1351652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800" b="1" dirty="0">
                  <a:solidFill>
                    <a:schemeClr val="bg1"/>
                  </a:solidFill>
                  <a:latin typeface="Open Sans" charset="0"/>
                  <a:ea typeface="Open Sans" charset="0"/>
                  <a:cs typeface="Open Sans" charset="0"/>
                  <a:sym typeface="Open Sans"/>
                </a:rPr>
                <a:t>Frequency</a:t>
              </a:r>
              <a:endParaRPr lang="en-US" sz="1800" b="1" dirty="0">
                <a:solidFill>
                  <a:schemeClr val="bg1"/>
                </a:solidFill>
              </a:endParaRPr>
            </a:p>
          </p:txBody>
        </p:sp>
      </p:grpSp>
      <p:cxnSp>
        <p:nvCxnSpPr>
          <p:cNvPr id="38" name="Straight Arrow Connector 37"/>
          <p:cNvCxnSpPr/>
          <p:nvPr/>
        </p:nvCxnSpPr>
        <p:spPr>
          <a:xfrm flipV="1">
            <a:off x="1446001" y="2695384"/>
            <a:ext cx="895611" cy="16080"/>
          </a:xfrm>
          <a:prstGeom prst="straightConnector1">
            <a:avLst/>
          </a:prstGeom>
          <a:ln>
            <a:solidFill>
              <a:srgbClr val="00A7E3"/>
            </a:solidFill>
            <a:headEnd type="none"/>
            <a:tailEnd type="none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/>
          <p:nvPr/>
        </p:nvCxnSpPr>
        <p:spPr>
          <a:xfrm flipV="1">
            <a:off x="1459880" y="4036893"/>
            <a:ext cx="895611" cy="16080"/>
          </a:xfrm>
          <a:prstGeom prst="straightConnector1">
            <a:avLst/>
          </a:prstGeom>
          <a:ln>
            <a:solidFill>
              <a:srgbClr val="00A7E3"/>
            </a:solidFill>
            <a:headEnd type="none"/>
            <a:tailEnd type="none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/>
          <p:cNvCxnSpPr/>
          <p:nvPr/>
        </p:nvCxnSpPr>
        <p:spPr>
          <a:xfrm flipV="1">
            <a:off x="1428038" y="4710725"/>
            <a:ext cx="895611" cy="16080"/>
          </a:xfrm>
          <a:prstGeom prst="straightConnector1">
            <a:avLst/>
          </a:prstGeom>
          <a:ln>
            <a:solidFill>
              <a:srgbClr val="00A7E3"/>
            </a:solidFill>
            <a:headEnd type="none"/>
            <a:tailEnd type="none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Shape 82"/>
          <p:cNvSpPr txBox="1">
            <a:spLocks/>
          </p:cNvSpPr>
          <p:nvPr/>
        </p:nvSpPr>
        <p:spPr>
          <a:xfrm>
            <a:off x="464550" y="892170"/>
            <a:ext cx="10491773" cy="407151"/>
          </a:xfrm>
          <a:prstGeom prst="rect">
            <a:avLst/>
          </a:prstGeom>
          <a:noFill/>
          <a:ln>
            <a:noFill/>
          </a:ln>
          <a:effectLst/>
        </p:spPr>
        <p:txBody>
          <a:bodyPr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2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lnSpc>
                <a:spcPct val="90000"/>
              </a:lnSpc>
              <a:buClr>
                <a:srgbClr val="9E3611"/>
              </a:buClr>
              <a:buSzPct val="25000"/>
              <a:buNone/>
            </a:pPr>
            <a:r>
              <a:rPr lang="en-US" sz="2000" b="1" dirty="0">
                <a:solidFill>
                  <a:srgbClr val="1C4587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Adverbs of frequency tell us how often or frequently we do something.</a:t>
            </a:r>
          </a:p>
        </p:txBody>
      </p:sp>
      <p:sp>
        <p:nvSpPr>
          <p:cNvPr id="31" name="Rectangle 30"/>
          <p:cNvSpPr/>
          <p:nvPr/>
        </p:nvSpPr>
        <p:spPr>
          <a:xfrm>
            <a:off x="2383791" y="1421842"/>
            <a:ext cx="631265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buSzPct val="25000"/>
            </a:pPr>
            <a:r>
              <a:rPr lang="en-US" sz="1800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I </a:t>
            </a:r>
            <a:r>
              <a:rPr lang="en-US" sz="1800" b="1" dirty="0">
                <a:solidFill>
                  <a:srgbClr val="00A7E3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always</a:t>
            </a:r>
            <a:r>
              <a:rPr lang="en-US" sz="1800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 run in the morning.</a:t>
            </a:r>
          </a:p>
        </p:txBody>
      </p:sp>
      <p:sp>
        <p:nvSpPr>
          <p:cNvPr id="33" name="Rectangle 32"/>
          <p:cNvSpPr/>
          <p:nvPr/>
        </p:nvSpPr>
        <p:spPr>
          <a:xfrm>
            <a:off x="2383791" y="1903852"/>
            <a:ext cx="631265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buSzPct val="25000"/>
            </a:pPr>
            <a:r>
              <a:rPr lang="en-US" sz="1800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I </a:t>
            </a:r>
            <a:r>
              <a:rPr lang="en-US" sz="1800" b="1" dirty="0">
                <a:solidFill>
                  <a:srgbClr val="00A7E3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usually </a:t>
            </a:r>
            <a:r>
              <a:rPr lang="en-US" sz="1800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run in the morning.</a:t>
            </a:r>
          </a:p>
        </p:txBody>
      </p:sp>
      <p:sp>
        <p:nvSpPr>
          <p:cNvPr id="34" name="Rectangle 33"/>
          <p:cNvSpPr/>
          <p:nvPr/>
        </p:nvSpPr>
        <p:spPr>
          <a:xfrm>
            <a:off x="2383791" y="2493304"/>
            <a:ext cx="631265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buSzPct val="25000"/>
            </a:pPr>
            <a:r>
              <a:rPr lang="en-US" sz="1800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I </a:t>
            </a:r>
            <a:r>
              <a:rPr lang="en-US" sz="1800" b="1" dirty="0">
                <a:solidFill>
                  <a:srgbClr val="00A7E3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often </a:t>
            </a:r>
            <a:r>
              <a:rPr lang="en-US" sz="1800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run in the morning.</a:t>
            </a:r>
          </a:p>
        </p:txBody>
      </p:sp>
      <p:sp>
        <p:nvSpPr>
          <p:cNvPr id="35" name="Rectangle 34"/>
          <p:cNvSpPr/>
          <p:nvPr/>
        </p:nvSpPr>
        <p:spPr>
          <a:xfrm>
            <a:off x="2383791" y="3158534"/>
            <a:ext cx="631265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buSzPct val="25000"/>
            </a:pPr>
            <a:r>
              <a:rPr lang="en-US" sz="1800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I </a:t>
            </a:r>
            <a:r>
              <a:rPr lang="en-US" sz="1800" b="1" dirty="0">
                <a:solidFill>
                  <a:srgbClr val="00A7E3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sometimes </a:t>
            </a:r>
            <a:r>
              <a:rPr lang="en-US" sz="1800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run in the morning.</a:t>
            </a:r>
          </a:p>
        </p:txBody>
      </p:sp>
      <p:sp>
        <p:nvSpPr>
          <p:cNvPr id="36" name="Rectangle 35"/>
          <p:cNvSpPr/>
          <p:nvPr/>
        </p:nvSpPr>
        <p:spPr>
          <a:xfrm>
            <a:off x="2383791" y="3818742"/>
            <a:ext cx="631265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buSzPct val="25000"/>
            </a:pPr>
            <a:r>
              <a:rPr lang="en-US" sz="1800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I </a:t>
            </a:r>
            <a:r>
              <a:rPr lang="en-US" sz="1800" b="1" dirty="0">
                <a:solidFill>
                  <a:srgbClr val="00A7E3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don’t often </a:t>
            </a:r>
            <a:r>
              <a:rPr lang="en-US" sz="1800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run in the morning.</a:t>
            </a:r>
          </a:p>
        </p:txBody>
      </p:sp>
      <p:sp>
        <p:nvSpPr>
          <p:cNvPr id="51" name="Rectangle 50"/>
          <p:cNvSpPr/>
          <p:nvPr/>
        </p:nvSpPr>
        <p:spPr>
          <a:xfrm>
            <a:off x="2383790" y="4542139"/>
            <a:ext cx="631265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buSzPct val="25000"/>
            </a:pPr>
            <a:r>
              <a:rPr lang="en-US" sz="1800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I </a:t>
            </a:r>
            <a:r>
              <a:rPr lang="en-US" sz="1800" b="1" dirty="0">
                <a:solidFill>
                  <a:srgbClr val="00A7E3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don’t usually </a:t>
            </a:r>
            <a:r>
              <a:rPr lang="en-US" sz="1800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run in the morning.</a:t>
            </a:r>
          </a:p>
        </p:txBody>
      </p:sp>
      <p:sp>
        <p:nvSpPr>
          <p:cNvPr id="52" name="Rectangle 51"/>
          <p:cNvSpPr/>
          <p:nvPr/>
        </p:nvSpPr>
        <p:spPr>
          <a:xfrm>
            <a:off x="2374683" y="5065379"/>
            <a:ext cx="631265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buSzPct val="25000"/>
            </a:pPr>
            <a:r>
              <a:rPr lang="en-US" sz="1800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I </a:t>
            </a:r>
            <a:r>
              <a:rPr lang="en-US" sz="1800" b="1" dirty="0">
                <a:solidFill>
                  <a:srgbClr val="00A7E3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never </a:t>
            </a:r>
            <a:r>
              <a:rPr lang="en-US" sz="1800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run in the morning.</a:t>
            </a:r>
          </a:p>
        </p:txBody>
      </p:sp>
      <p:pic>
        <p:nvPicPr>
          <p:cNvPr id="53" name="Picture 5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85626" y="947045"/>
            <a:ext cx="1356976" cy="1356976"/>
          </a:xfrm>
          <a:prstGeom prst="rect">
            <a:avLst/>
          </a:prstGeom>
        </p:spPr>
      </p:pic>
      <p:sp>
        <p:nvSpPr>
          <p:cNvPr id="54" name="Rounded Rectangular Callout 53"/>
          <p:cNvSpPr/>
          <p:nvPr/>
        </p:nvSpPr>
        <p:spPr>
          <a:xfrm>
            <a:off x="7389431" y="1629384"/>
            <a:ext cx="2120337" cy="1556416"/>
          </a:xfrm>
          <a:prstGeom prst="wedgeRoundRectCallout">
            <a:avLst>
              <a:gd name="adj1" fmla="val 32379"/>
              <a:gd name="adj2" fmla="val -60838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Adverbs of frequency are very common in the present simple.</a:t>
            </a:r>
          </a:p>
        </p:txBody>
      </p:sp>
      <p:sp>
        <p:nvSpPr>
          <p:cNvPr id="55" name="Rounded Rectangular Callout 54"/>
          <p:cNvSpPr/>
          <p:nvPr/>
        </p:nvSpPr>
        <p:spPr>
          <a:xfrm>
            <a:off x="6811978" y="3715581"/>
            <a:ext cx="2523091" cy="1719130"/>
          </a:xfrm>
          <a:prstGeom prst="wedgeRoundRectCallout">
            <a:avLst>
              <a:gd name="adj1" fmla="val 32379"/>
              <a:gd name="adj2" fmla="val -60838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The adverbs </a:t>
            </a:r>
            <a:r>
              <a:rPr lang="en-US" sz="1600" i="1" dirty="0">
                <a:latin typeface="Open Sans" charset="0"/>
                <a:ea typeface="Open Sans" charset="0"/>
                <a:cs typeface="Open Sans" charset="0"/>
                <a:sym typeface="Open Sans"/>
              </a:rPr>
              <a:t>not often 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and </a:t>
            </a:r>
            <a:r>
              <a:rPr lang="en-US" sz="1600" i="1" dirty="0">
                <a:latin typeface="Open Sans" charset="0"/>
                <a:ea typeface="Open Sans" charset="0"/>
                <a:cs typeface="Open Sans" charset="0"/>
                <a:sym typeface="Open Sans"/>
              </a:rPr>
              <a:t>not usually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 are negative, so we must use the auxiliary verb </a:t>
            </a:r>
            <a:r>
              <a:rPr lang="en-US" sz="1600" i="1" dirty="0">
                <a:latin typeface="Open Sans" charset="0"/>
                <a:ea typeface="Open Sans" charset="0"/>
                <a:cs typeface="Open Sans" charset="0"/>
                <a:sym typeface="Open Sans"/>
              </a:rPr>
              <a:t>don’t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 or </a:t>
            </a:r>
            <a:r>
              <a:rPr lang="en-US" sz="1600" i="1" dirty="0">
                <a:latin typeface="Open Sans" charset="0"/>
                <a:ea typeface="Open Sans" charset="0"/>
                <a:cs typeface="Open Sans" charset="0"/>
                <a:sym typeface="Open Sans"/>
              </a:rPr>
              <a:t>doesn’t.</a:t>
            </a:r>
          </a:p>
        </p:txBody>
      </p:sp>
      <p:sp>
        <p:nvSpPr>
          <p:cNvPr id="56" name="Arc 55"/>
          <p:cNvSpPr/>
          <p:nvPr/>
        </p:nvSpPr>
        <p:spPr>
          <a:xfrm rot="4824154" flipH="1">
            <a:off x="2679322" y="543868"/>
            <a:ext cx="1519627" cy="8074543"/>
          </a:xfrm>
          <a:prstGeom prst="arc">
            <a:avLst>
              <a:gd name="adj1" fmla="val 16281541"/>
              <a:gd name="adj2" fmla="val 792420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57" name="Arc 56"/>
          <p:cNvSpPr/>
          <p:nvPr/>
        </p:nvSpPr>
        <p:spPr>
          <a:xfrm rot="4824154" flipH="1">
            <a:off x="2342322" y="1212773"/>
            <a:ext cx="1519627" cy="8074543"/>
          </a:xfrm>
          <a:prstGeom prst="arc">
            <a:avLst>
              <a:gd name="adj1" fmla="val 16318306"/>
              <a:gd name="adj2" fmla="val 792420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58" name="Pentagon 57"/>
          <p:cNvSpPr/>
          <p:nvPr/>
        </p:nvSpPr>
        <p:spPr>
          <a:xfrm>
            <a:off x="9189971" y="5444738"/>
            <a:ext cx="2791327" cy="1117385"/>
          </a:xfrm>
          <a:prstGeom prst="homePlate">
            <a:avLst/>
          </a:prstGeom>
          <a:solidFill>
            <a:srgbClr val="00A7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1600" dirty="0">
                <a:latin typeface="Open Sans"/>
                <a:ea typeface="Open Sans"/>
                <a:cs typeface="Open Sans"/>
                <a:sym typeface="Open Sans"/>
              </a:rPr>
              <a:t>Adverbs of frequency: how do we use them?</a:t>
            </a:r>
          </a:p>
        </p:txBody>
      </p:sp>
      <p:sp>
        <p:nvSpPr>
          <p:cNvPr id="42" name="Google Shape;65;p15">
            <a:extLst>
              <a:ext uri="{FF2B5EF4-FFF2-40B4-BE49-F238E27FC236}">
                <a16:creationId xmlns:a16="http://schemas.microsoft.com/office/drawing/2014/main" id="{A9FA7C14-8C1E-4170-A433-0FD99D27DB37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</a:t>
            </a:r>
            <a:r>
              <a:rPr lang="pl-PL" dirty="0"/>
              <a:t>9</a:t>
            </a:r>
            <a:r>
              <a:rPr lang="en-US" dirty="0"/>
              <a:t> by Pearson Education      Gold Experience </a:t>
            </a:r>
            <a:r>
              <a:rPr lang="pl-PL" dirty="0"/>
              <a:t>| Focus | High </a:t>
            </a:r>
            <a:r>
              <a:rPr lang="pl-PL" dirty="0" err="1"/>
              <a:t>Note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  <p:extLst>
      <p:ext uri="{BB962C8B-B14F-4D97-AF65-F5344CB8AC3E}">
        <p14:creationId xmlns:p14="http://schemas.microsoft.com/office/powerpoint/2010/main" val="21453930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33" grpId="0"/>
      <p:bldP spid="34" grpId="0"/>
      <p:bldP spid="35" grpId="0"/>
      <p:bldP spid="36" grpId="0"/>
      <p:bldP spid="51" grpId="0"/>
      <p:bldP spid="52" grpId="0"/>
      <p:bldP spid="54" grpId="0" animBg="1"/>
      <p:bldP spid="55" grpId="0" animBg="1"/>
      <p:bldP spid="56" grpId="0" animBg="1"/>
      <p:bldP spid="57" grpId="0" animBg="1"/>
      <p:bldP spid="5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BE6F9"/>
        </a:solidFill>
        <a:effectLst/>
      </p:bgPr>
    </p:bg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/>
          <p:cNvSpPr/>
          <p:nvPr/>
        </p:nvSpPr>
        <p:spPr>
          <a:xfrm>
            <a:off x="760978" y="2119847"/>
            <a:ext cx="753844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4000" dirty="0">
                <a:solidFill>
                  <a:schemeClr val="tx1"/>
                </a:solidFill>
                <a:latin typeface="Open Sans" charset="0"/>
                <a:ea typeface="Open Sans" charset="0"/>
                <a:cs typeface="Open Sans" charset="0"/>
              </a:rPr>
              <a:t>              Tom          is         early.    </a:t>
            </a:r>
          </a:p>
        </p:txBody>
      </p:sp>
      <p:sp>
        <p:nvSpPr>
          <p:cNvPr id="22" name="Rectangle 21"/>
          <p:cNvSpPr/>
          <p:nvPr/>
        </p:nvSpPr>
        <p:spPr>
          <a:xfrm flipH="1">
            <a:off x="1948730" y="2244483"/>
            <a:ext cx="539460" cy="458613"/>
          </a:xfrm>
          <a:prstGeom prst="rect">
            <a:avLst/>
          </a:prstGeom>
          <a:solidFill>
            <a:srgbClr val="00A7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b="1" dirty="0">
                <a:latin typeface="Open Sans" charset="0"/>
                <a:ea typeface="Open Sans" charset="0"/>
                <a:cs typeface="Open Sans" charset="0"/>
              </a:rPr>
              <a:t>1</a:t>
            </a:r>
          </a:p>
        </p:txBody>
      </p:sp>
      <p:sp>
        <p:nvSpPr>
          <p:cNvPr id="24" name="Rectangle 23"/>
          <p:cNvSpPr/>
          <p:nvPr/>
        </p:nvSpPr>
        <p:spPr>
          <a:xfrm flipH="1">
            <a:off x="4037986" y="2244483"/>
            <a:ext cx="539460" cy="458613"/>
          </a:xfrm>
          <a:prstGeom prst="rect">
            <a:avLst/>
          </a:prstGeom>
          <a:solidFill>
            <a:srgbClr val="00A7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b="1" dirty="0">
                <a:latin typeface="Open Sans" charset="0"/>
                <a:ea typeface="Open Sans" charset="0"/>
                <a:cs typeface="Open Sans" charset="0"/>
              </a:rPr>
              <a:t>2</a:t>
            </a:r>
          </a:p>
        </p:txBody>
      </p:sp>
      <p:sp>
        <p:nvSpPr>
          <p:cNvPr id="25" name="Rectangle 24"/>
          <p:cNvSpPr/>
          <p:nvPr/>
        </p:nvSpPr>
        <p:spPr>
          <a:xfrm flipH="1">
            <a:off x="5881308" y="2226042"/>
            <a:ext cx="539460" cy="458613"/>
          </a:xfrm>
          <a:prstGeom prst="rect">
            <a:avLst/>
          </a:prstGeom>
          <a:solidFill>
            <a:srgbClr val="00A7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b="1" dirty="0">
                <a:latin typeface="Open Sans" charset="0"/>
                <a:ea typeface="Open Sans" charset="0"/>
                <a:cs typeface="Open Sans" charset="0"/>
              </a:rPr>
              <a:t>3</a:t>
            </a:r>
          </a:p>
        </p:txBody>
      </p:sp>
      <p:sp>
        <p:nvSpPr>
          <p:cNvPr id="38" name="Shape 81"/>
          <p:cNvSpPr txBox="1">
            <a:spLocks/>
          </p:cNvSpPr>
          <p:nvPr/>
        </p:nvSpPr>
        <p:spPr>
          <a:xfrm>
            <a:off x="450601" y="229387"/>
            <a:ext cx="10009119" cy="807207"/>
          </a:xfrm>
          <a:prstGeom prst="rect">
            <a:avLst/>
          </a:prstGeom>
          <a:noFill/>
          <a:ln>
            <a:noFill/>
          </a:ln>
          <a:effectLst/>
        </p:spPr>
        <p:txBody>
          <a:bodyPr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9pPr>
          </a:lstStyle>
          <a:p>
            <a:pPr>
              <a:lnSpc>
                <a:spcPct val="90000"/>
              </a:lnSpc>
              <a:buSzPct val="25000"/>
            </a:pPr>
            <a:r>
              <a:rPr lang="en-US" sz="4400" b="1" dirty="0">
                <a:solidFill>
                  <a:srgbClr val="1C4587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Adverbs of frequency: </a:t>
            </a:r>
            <a:r>
              <a:rPr lang="en-US" sz="4400" dirty="0">
                <a:solidFill>
                  <a:srgbClr val="1C4587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word order</a:t>
            </a:r>
          </a:p>
        </p:txBody>
      </p:sp>
      <p:sp>
        <p:nvSpPr>
          <p:cNvPr id="39" name="Shape 82"/>
          <p:cNvSpPr txBox="1">
            <a:spLocks/>
          </p:cNvSpPr>
          <p:nvPr/>
        </p:nvSpPr>
        <p:spPr>
          <a:xfrm>
            <a:off x="464550" y="892170"/>
            <a:ext cx="10491773" cy="407151"/>
          </a:xfrm>
          <a:prstGeom prst="rect">
            <a:avLst/>
          </a:prstGeom>
          <a:noFill/>
          <a:ln>
            <a:noFill/>
          </a:ln>
          <a:effectLst/>
        </p:spPr>
        <p:txBody>
          <a:bodyPr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2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lnSpc>
                <a:spcPct val="90000"/>
              </a:lnSpc>
              <a:buClr>
                <a:srgbClr val="9E3611"/>
              </a:buClr>
              <a:buSzPct val="25000"/>
              <a:buFont typeface="Noto Sans Symbols"/>
              <a:buNone/>
            </a:pPr>
            <a:r>
              <a:rPr lang="en-US" sz="2000" b="1" dirty="0">
                <a:solidFill>
                  <a:srgbClr val="1C4587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Now we know </a:t>
            </a:r>
            <a:r>
              <a:rPr lang="en-US" sz="2000" b="1" u="sng" dirty="0">
                <a:solidFill>
                  <a:srgbClr val="1C4587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when</a:t>
            </a:r>
            <a:r>
              <a:rPr lang="en-US" sz="2000" b="1" dirty="0">
                <a:solidFill>
                  <a:srgbClr val="1C4587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 to use adverbs of frequency, but </a:t>
            </a:r>
            <a:r>
              <a:rPr lang="en-US" sz="2000" b="1" u="sng" dirty="0">
                <a:solidFill>
                  <a:srgbClr val="1C4587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how</a:t>
            </a:r>
            <a:r>
              <a:rPr lang="en-US" sz="2000" b="1" dirty="0">
                <a:solidFill>
                  <a:srgbClr val="1C4587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 do we use them?</a:t>
            </a:r>
          </a:p>
        </p:txBody>
      </p:sp>
      <p:sp>
        <p:nvSpPr>
          <p:cNvPr id="13" name="Rectangle 12"/>
          <p:cNvSpPr/>
          <p:nvPr/>
        </p:nvSpPr>
        <p:spPr>
          <a:xfrm>
            <a:off x="760978" y="4034459"/>
            <a:ext cx="862197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4000" dirty="0">
                <a:solidFill>
                  <a:schemeClr val="tx1"/>
                </a:solidFill>
                <a:latin typeface="Open Sans" charset="0"/>
                <a:ea typeface="Open Sans" charset="0"/>
                <a:cs typeface="Open Sans" charset="0"/>
              </a:rPr>
              <a:t>             He            arrives          early. </a:t>
            </a:r>
          </a:p>
        </p:txBody>
      </p:sp>
      <p:sp>
        <p:nvSpPr>
          <p:cNvPr id="14" name="Rectangle 13"/>
          <p:cNvSpPr/>
          <p:nvPr/>
        </p:nvSpPr>
        <p:spPr>
          <a:xfrm flipH="1">
            <a:off x="8174479" y="2226042"/>
            <a:ext cx="539460" cy="458613"/>
          </a:xfrm>
          <a:prstGeom prst="rect">
            <a:avLst/>
          </a:prstGeom>
          <a:solidFill>
            <a:srgbClr val="00A7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>
                <a:latin typeface="Open Sans" charset="0"/>
                <a:ea typeface="Open Sans" charset="0"/>
                <a:cs typeface="Open Sans" charset="0"/>
              </a:rPr>
              <a:t>4</a:t>
            </a:r>
            <a:endParaRPr lang="en-GB" sz="1600" b="1" dirty="0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15" name="Rectangle 14"/>
          <p:cNvSpPr/>
          <p:nvPr/>
        </p:nvSpPr>
        <p:spPr>
          <a:xfrm flipH="1">
            <a:off x="1948730" y="4159095"/>
            <a:ext cx="539460" cy="458613"/>
          </a:xfrm>
          <a:prstGeom prst="rect">
            <a:avLst/>
          </a:prstGeom>
          <a:solidFill>
            <a:srgbClr val="00A7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b="1" dirty="0">
                <a:latin typeface="Open Sans" charset="0"/>
                <a:ea typeface="Open Sans" charset="0"/>
                <a:cs typeface="Open Sans" charset="0"/>
              </a:rPr>
              <a:t>1</a:t>
            </a:r>
          </a:p>
        </p:txBody>
      </p:sp>
      <p:sp>
        <p:nvSpPr>
          <p:cNvPr id="16" name="Rectangle 15"/>
          <p:cNvSpPr/>
          <p:nvPr/>
        </p:nvSpPr>
        <p:spPr>
          <a:xfrm flipH="1">
            <a:off x="7084586" y="4146287"/>
            <a:ext cx="539460" cy="458613"/>
          </a:xfrm>
          <a:prstGeom prst="rect">
            <a:avLst/>
          </a:prstGeom>
          <a:solidFill>
            <a:srgbClr val="00A7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b="1" dirty="0">
                <a:latin typeface="Open Sans" charset="0"/>
                <a:ea typeface="Open Sans" charset="0"/>
                <a:cs typeface="Open Sans" charset="0"/>
              </a:rPr>
              <a:t>3</a:t>
            </a:r>
          </a:p>
        </p:txBody>
      </p:sp>
      <p:sp>
        <p:nvSpPr>
          <p:cNvPr id="17" name="Rectangle 16"/>
          <p:cNvSpPr/>
          <p:nvPr/>
        </p:nvSpPr>
        <p:spPr>
          <a:xfrm flipH="1">
            <a:off x="4037986" y="4177537"/>
            <a:ext cx="539460" cy="458613"/>
          </a:xfrm>
          <a:prstGeom prst="rect">
            <a:avLst/>
          </a:prstGeom>
          <a:solidFill>
            <a:srgbClr val="00A7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b="1" dirty="0">
                <a:latin typeface="Open Sans" charset="0"/>
                <a:ea typeface="Open Sans" charset="0"/>
                <a:cs typeface="Open Sans" charset="0"/>
              </a:rPr>
              <a:t>2</a:t>
            </a:r>
          </a:p>
        </p:txBody>
      </p:sp>
      <p:sp>
        <p:nvSpPr>
          <p:cNvPr id="18" name="Rectangle 17"/>
          <p:cNvSpPr/>
          <p:nvPr/>
        </p:nvSpPr>
        <p:spPr>
          <a:xfrm flipH="1">
            <a:off x="9281803" y="4146286"/>
            <a:ext cx="539460" cy="458613"/>
          </a:xfrm>
          <a:prstGeom prst="rect">
            <a:avLst/>
          </a:prstGeom>
          <a:solidFill>
            <a:srgbClr val="00A7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>
                <a:latin typeface="Open Sans" charset="0"/>
                <a:ea typeface="Open Sans" charset="0"/>
                <a:cs typeface="Open Sans" charset="0"/>
              </a:rPr>
              <a:t>4</a:t>
            </a:r>
            <a:endParaRPr lang="en-GB" sz="1600" b="1" dirty="0">
              <a:latin typeface="Open Sans" charset="0"/>
              <a:ea typeface="Open Sans" charset="0"/>
              <a:cs typeface="Open Sans" charset="0"/>
            </a:endParaRPr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56323" y="248100"/>
            <a:ext cx="884713" cy="884713"/>
          </a:xfrm>
          <a:prstGeom prst="rect">
            <a:avLst/>
          </a:prstGeom>
        </p:spPr>
      </p:pic>
      <p:sp>
        <p:nvSpPr>
          <p:cNvPr id="21" name="Rounded Rectangular Callout 20"/>
          <p:cNvSpPr/>
          <p:nvPr/>
        </p:nvSpPr>
        <p:spPr>
          <a:xfrm>
            <a:off x="9399551" y="1299320"/>
            <a:ext cx="2323876" cy="1812369"/>
          </a:xfrm>
          <a:prstGeom prst="wedgeRoundRectCallout">
            <a:avLst>
              <a:gd name="adj1" fmla="val 32379"/>
              <a:gd name="adj2" fmla="val -60838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Look at this example. Where in the sentence (position 1, 2, 3, or 4) do we put the adverb of frequency?</a:t>
            </a:r>
          </a:p>
        </p:txBody>
      </p:sp>
      <p:sp>
        <p:nvSpPr>
          <p:cNvPr id="23" name="Rectangle 22"/>
          <p:cNvSpPr/>
          <p:nvPr/>
        </p:nvSpPr>
        <p:spPr>
          <a:xfrm flipH="1">
            <a:off x="892382" y="1522146"/>
            <a:ext cx="952760" cy="707886"/>
          </a:xfrm>
          <a:prstGeom prst="rect">
            <a:avLst/>
          </a:prstGeom>
          <a:solidFill>
            <a:srgbClr val="00A7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>
                <a:latin typeface="Open Sans" charset="0"/>
                <a:ea typeface="Open Sans" charset="0"/>
                <a:cs typeface="Open Sans" charset="0"/>
              </a:rPr>
              <a:t>always</a:t>
            </a:r>
            <a:endParaRPr lang="en-GB" sz="1600" b="1" dirty="0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26" name="Shape 87"/>
          <p:cNvSpPr/>
          <p:nvPr/>
        </p:nvSpPr>
        <p:spPr>
          <a:xfrm>
            <a:off x="8219319" y="2737234"/>
            <a:ext cx="1444985" cy="1158099"/>
          </a:xfrm>
          <a:prstGeom prst="cloudCallout">
            <a:avLst>
              <a:gd name="adj1" fmla="val 57153"/>
              <a:gd name="adj2" fmla="val -52665"/>
            </a:avLst>
          </a:prstGeom>
          <a:solidFill>
            <a:schemeClr val="bg1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R="0" lvl="0" algn="ctr" rtl="0">
              <a:spcBef>
                <a:spcPts val="0"/>
              </a:spcBef>
              <a:buSzPct val="25000"/>
            </a:pPr>
            <a:r>
              <a:rPr lang="en-US" sz="1600" i="1" u="none" strike="noStrike" cap="none" dirty="0">
                <a:solidFill>
                  <a:srgbClr val="C9D522"/>
                </a:solidFill>
                <a:latin typeface="Open Sans"/>
                <a:ea typeface="Open Sans"/>
                <a:cs typeface="Open Sans"/>
                <a:sym typeface="Open Sans"/>
              </a:rPr>
              <a:t>Position </a:t>
            </a:r>
            <a:r>
              <a:rPr lang="en-US" sz="1600" b="1" i="1" dirty="0">
                <a:solidFill>
                  <a:srgbClr val="C9D522"/>
                </a:solidFill>
                <a:latin typeface="Open Sans"/>
                <a:ea typeface="Open Sans"/>
                <a:cs typeface="Open Sans"/>
                <a:sym typeface="Open Sans"/>
              </a:rPr>
              <a:t>3</a:t>
            </a:r>
            <a:endParaRPr lang="en-US" sz="1600" i="1" strike="noStrike" cap="none" dirty="0">
              <a:solidFill>
                <a:srgbClr val="F49C4E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8" name="Rounded Rectangular Callout 27"/>
          <p:cNvSpPr/>
          <p:nvPr/>
        </p:nvSpPr>
        <p:spPr>
          <a:xfrm>
            <a:off x="9862724" y="4742345"/>
            <a:ext cx="1978312" cy="1296554"/>
          </a:xfrm>
          <a:prstGeom prst="wedgeRoundRectCallout">
            <a:avLst>
              <a:gd name="adj1" fmla="val 32379"/>
              <a:gd name="adj2" fmla="val -60838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How about with this example? Which position now?</a:t>
            </a:r>
          </a:p>
        </p:txBody>
      </p:sp>
      <p:sp>
        <p:nvSpPr>
          <p:cNvPr id="30" name="Shape 87"/>
          <p:cNvSpPr/>
          <p:nvPr/>
        </p:nvSpPr>
        <p:spPr>
          <a:xfrm>
            <a:off x="8380481" y="5197892"/>
            <a:ext cx="1444985" cy="1158099"/>
          </a:xfrm>
          <a:prstGeom prst="cloudCallout">
            <a:avLst>
              <a:gd name="adj1" fmla="val 57153"/>
              <a:gd name="adj2" fmla="val -52665"/>
            </a:avLst>
          </a:prstGeom>
          <a:solidFill>
            <a:schemeClr val="bg1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R="0" lvl="0" algn="ctr" rtl="0">
              <a:spcBef>
                <a:spcPts val="0"/>
              </a:spcBef>
              <a:buSzPct val="25000"/>
            </a:pPr>
            <a:r>
              <a:rPr lang="en-US" sz="1600" i="1" u="none" strike="noStrike" cap="none" dirty="0">
                <a:solidFill>
                  <a:srgbClr val="C9D522"/>
                </a:solidFill>
                <a:latin typeface="Open Sans"/>
                <a:ea typeface="Open Sans"/>
                <a:cs typeface="Open Sans"/>
                <a:sym typeface="Open Sans"/>
              </a:rPr>
              <a:t>Position </a:t>
            </a:r>
            <a:r>
              <a:rPr lang="en-US" sz="1600" b="1" i="1" dirty="0">
                <a:solidFill>
                  <a:srgbClr val="C9D522"/>
                </a:solidFill>
                <a:latin typeface="Open Sans"/>
                <a:ea typeface="Open Sans"/>
                <a:cs typeface="Open Sans"/>
                <a:sym typeface="Open Sans"/>
              </a:rPr>
              <a:t>2</a:t>
            </a:r>
            <a:endParaRPr lang="en-US" sz="1600" i="1" strike="noStrike" cap="none" dirty="0">
              <a:solidFill>
                <a:srgbClr val="F49C4E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2" name="Rectangle 31"/>
          <p:cNvSpPr/>
          <p:nvPr/>
        </p:nvSpPr>
        <p:spPr>
          <a:xfrm flipH="1">
            <a:off x="893054" y="3343130"/>
            <a:ext cx="952760" cy="707886"/>
          </a:xfrm>
          <a:prstGeom prst="rect">
            <a:avLst/>
          </a:prstGeom>
          <a:solidFill>
            <a:srgbClr val="00A7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>
                <a:latin typeface="Open Sans" charset="0"/>
                <a:ea typeface="Open Sans" charset="0"/>
                <a:cs typeface="Open Sans" charset="0"/>
              </a:rPr>
              <a:t>always</a:t>
            </a:r>
            <a:endParaRPr lang="en-GB" sz="1600" b="1" dirty="0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29" name="Google Shape;65;p15">
            <a:extLst>
              <a:ext uri="{FF2B5EF4-FFF2-40B4-BE49-F238E27FC236}">
                <a16:creationId xmlns:a16="http://schemas.microsoft.com/office/drawing/2014/main" id="{B25A18EE-7BFD-42D8-B5EA-C98F66B349FD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</a:t>
            </a:r>
            <a:r>
              <a:rPr lang="pl-PL" dirty="0"/>
              <a:t>9</a:t>
            </a:r>
            <a:r>
              <a:rPr lang="en-US" dirty="0"/>
              <a:t> by Pearson Education      Gold Experience </a:t>
            </a:r>
            <a:r>
              <a:rPr lang="pl-PL" dirty="0"/>
              <a:t>| Focus | High </a:t>
            </a:r>
            <a:r>
              <a:rPr lang="pl-PL" dirty="0" err="1"/>
              <a:t>Note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  <p:extLst>
      <p:ext uri="{BB962C8B-B14F-4D97-AF65-F5344CB8AC3E}">
        <p14:creationId xmlns:p14="http://schemas.microsoft.com/office/powerpoint/2010/main" val="35070914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109 -0.00347 L 0.37708 0.08727 " pathEditMode="relative" rAng="0" ptsTypes="AA">
                                      <p:cBhvr>
                                        <p:cTn id="42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909" y="453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24199 0.10528 " pathEditMode="relative" ptsTypes="AA">
                                      <p:cBhvr>
                                        <p:cTn id="78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9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2" grpId="0" animBg="1"/>
      <p:bldP spid="22" grpId="1" animBg="1"/>
      <p:bldP spid="24" grpId="0" animBg="1"/>
      <p:bldP spid="24" grpId="1" animBg="1"/>
      <p:bldP spid="25" grpId="0" animBg="1"/>
      <p:bldP spid="13" grpId="0"/>
      <p:bldP spid="14" grpId="0" animBg="1"/>
      <p:bldP spid="14" grpId="1" animBg="1"/>
      <p:bldP spid="15" grpId="0" animBg="1"/>
      <p:bldP spid="15" grpId="1" animBg="1"/>
      <p:bldP spid="16" grpId="0" animBg="1"/>
      <p:bldP spid="16" grpId="1" animBg="1"/>
      <p:bldP spid="17" grpId="0" animBg="1"/>
      <p:bldP spid="18" grpId="0" animBg="1"/>
      <p:bldP spid="18" grpId="1" animBg="1"/>
      <p:bldP spid="21" grpId="0" animBg="1"/>
      <p:bldP spid="23" grpId="0" animBg="1"/>
      <p:bldP spid="23" grpId="1" animBg="1"/>
      <p:bldP spid="26" grpId="0" animBg="1"/>
      <p:bldP spid="28" grpId="0" animBg="1"/>
      <p:bldP spid="30" grpId="0" animBg="1"/>
      <p:bldP spid="32" grpId="0" animBg="1"/>
      <p:bldP spid="32" grpId="1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81"/>
          <p:cNvSpPr txBox="1">
            <a:spLocks/>
          </p:cNvSpPr>
          <p:nvPr/>
        </p:nvSpPr>
        <p:spPr>
          <a:xfrm>
            <a:off x="450601" y="229387"/>
            <a:ext cx="10009119" cy="807207"/>
          </a:xfrm>
          <a:prstGeom prst="rect">
            <a:avLst/>
          </a:prstGeom>
          <a:noFill/>
          <a:ln>
            <a:noFill/>
          </a:ln>
          <a:effectLst/>
        </p:spPr>
        <p:txBody>
          <a:bodyPr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9pPr>
          </a:lstStyle>
          <a:p>
            <a:pPr>
              <a:lnSpc>
                <a:spcPct val="90000"/>
              </a:lnSpc>
              <a:buSzPct val="25000"/>
            </a:pPr>
            <a:r>
              <a:rPr lang="en-US" sz="4400" b="1" dirty="0">
                <a:solidFill>
                  <a:srgbClr val="1C4587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Adverbs of frequency: </a:t>
            </a:r>
            <a:r>
              <a:rPr lang="en-US" sz="4400" dirty="0">
                <a:solidFill>
                  <a:srgbClr val="1C4587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word order</a:t>
            </a:r>
          </a:p>
        </p:txBody>
      </p:sp>
      <p:sp>
        <p:nvSpPr>
          <p:cNvPr id="39" name="Shape 82"/>
          <p:cNvSpPr txBox="1">
            <a:spLocks/>
          </p:cNvSpPr>
          <p:nvPr/>
        </p:nvSpPr>
        <p:spPr>
          <a:xfrm>
            <a:off x="464550" y="892170"/>
            <a:ext cx="10491773" cy="407151"/>
          </a:xfrm>
          <a:prstGeom prst="rect">
            <a:avLst/>
          </a:prstGeom>
          <a:noFill/>
          <a:ln>
            <a:noFill/>
          </a:ln>
          <a:effectLst/>
        </p:spPr>
        <p:txBody>
          <a:bodyPr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2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lnSpc>
                <a:spcPct val="90000"/>
              </a:lnSpc>
              <a:buClr>
                <a:srgbClr val="9E3611"/>
              </a:buClr>
              <a:buSzPct val="25000"/>
              <a:buFont typeface="Noto Sans Symbols"/>
              <a:buNone/>
            </a:pPr>
            <a:endParaRPr lang="en-US" sz="2000" dirty="0">
              <a:solidFill>
                <a:srgbClr val="1C4587"/>
              </a:solidFill>
              <a:latin typeface="Open Sans" charset="0"/>
              <a:ea typeface="Open Sans" charset="0"/>
              <a:cs typeface="Open Sans" charset="0"/>
              <a:sym typeface="Open Sans"/>
            </a:endParaRPr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62097" y="475992"/>
            <a:ext cx="1239506" cy="1239506"/>
          </a:xfrm>
          <a:prstGeom prst="rect">
            <a:avLst/>
          </a:prstGeom>
        </p:spPr>
      </p:pic>
      <p:sp>
        <p:nvSpPr>
          <p:cNvPr id="21" name="Rounded Rectangular Callout 20"/>
          <p:cNvSpPr/>
          <p:nvPr/>
        </p:nvSpPr>
        <p:spPr>
          <a:xfrm>
            <a:off x="9074803" y="2102309"/>
            <a:ext cx="2323876" cy="1812369"/>
          </a:xfrm>
          <a:prstGeom prst="wedgeRoundRectCallout">
            <a:avLst>
              <a:gd name="adj1" fmla="val 32379"/>
              <a:gd name="adj2" fmla="val -60838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i="1" dirty="0">
                <a:latin typeface="Open Sans" charset="0"/>
                <a:ea typeface="Open Sans" charset="0"/>
                <a:cs typeface="Open Sans" charset="0"/>
                <a:sym typeface="Open Sans"/>
              </a:rPr>
              <a:t>Usually 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and s</a:t>
            </a:r>
            <a:r>
              <a:rPr lang="en-US" sz="1600" i="1" dirty="0">
                <a:latin typeface="Open Sans" charset="0"/>
                <a:ea typeface="Open Sans" charset="0"/>
                <a:cs typeface="Open Sans" charset="0"/>
                <a:sym typeface="Open Sans"/>
              </a:rPr>
              <a:t>ometimes 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can also go at the beginning of the sentence, e.g. </a:t>
            </a:r>
            <a:r>
              <a:rPr lang="en-US" sz="1600" i="1" dirty="0">
                <a:latin typeface="Open Sans" charset="0"/>
                <a:ea typeface="Open Sans" charset="0"/>
                <a:cs typeface="Open Sans" charset="0"/>
                <a:sym typeface="Open Sans"/>
              </a:rPr>
              <a:t>‘Sometimes I arrive late.’</a:t>
            </a:r>
          </a:p>
        </p:txBody>
      </p:sp>
      <p:sp>
        <p:nvSpPr>
          <p:cNvPr id="27" name="Rectangle 26"/>
          <p:cNvSpPr/>
          <p:nvPr/>
        </p:nvSpPr>
        <p:spPr>
          <a:xfrm>
            <a:off x="474707" y="1132813"/>
            <a:ext cx="771395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4000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</a:rPr>
              <a:t>1. </a:t>
            </a:r>
            <a:r>
              <a:rPr lang="en-GB" sz="4000" b="1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</a:rPr>
              <a:t>After </a:t>
            </a:r>
            <a:r>
              <a:rPr lang="en-GB" sz="4000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</a:rPr>
              <a:t>the verb </a:t>
            </a:r>
            <a:r>
              <a:rPr lang="en-GB" sz="4000" i="1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</a:rPr>
              <a:t>to be.</a:t>
            </a:r>
            <a:endParaRPr lang="en-GB" sz="4000" dirty="0">
              <a:solidFill>
                <a:srgbClr val="002060"/>
              </a:solidFill>
              <a:latin typeface="Open Sans" charset="0"/>
              <a:ea typeface="Open Sans" charset="0"/>
              <a:cs typeface="Open Sans" charset="0"/>
            </a:endParaRPr>
          </a:p>
          <a:p>
            <a:r>
              <a:rPr lang="en-GB" sz="4000" dirty="0">
                <a:solidFill>
                  <a:schemeClr val="tx1"/>
                </a:solidFill>
                <a:latin typeface="Open Sans" charset="0"/>
                <a:ea typeface="Open Sans" charset="0"/>
                <a:cs typeface="Open Sans" charset="0"/>
              </a:rPr>
              <a:t>    </a:t>
            </a:r>
            <a:r>
              <a:rPr lang="en-GB" sz="4000" dirty="0">
                <a:solidFill>
                  <a:srgbClr val="00B0F0"/>
                </a:solidFill>
                <a:latin typeface="Open Sans" charset="0"/>
                <a:ea typeface="Open Sans" charset="0"/>
                <a:cs typeface="Open Sans" charset="0"/>
              </a:rPr>
              <a:t>e.g. Tom is </a:t>
            </a:r>
            <a:r>
              <a:rPr lang="en-GB" sz="4000" b="1" dirty="0">
                <a:solidFill>
                  <a:srgbClr val="00B0F0"/>
                </a:solidFill>
                <a:latin typeface="Open Sans" charset="0"/>
                <a:ea typeface="Open Sans" charset="0"/>
                <a:cs typeface="Open Sans" charset="0"/>
              </a:rPr>
              <a:t>always </a:t>
            </a:r>
            <a:r>
              <a:rPr lang="en-GB" sz="4000" dirty="0">
                <a:solidFill>
                  <a:srgbClr val="00B0F0"/>
                </a:solidFill>
                <a:latin typeface="Open Sans" charset="0"/>
                <a:ea typeface="Open Sans" charset="0"/>
                <a:cs typeface="Open Sans" charset="0"/>
              </a:rPr>
              <a:t>early.</a:t>
            </a:r>
          </a:p>
          <a:p>
            <a:r>
              <a:rPr lang="en-US" sz="4000" dirty="0">
                <a:solidFill>
                  <a:srgbClr val="00B0F0"/>
                </a:solidFill>
                <a:latin typeface="Open Sans" charset="0"/>
                <a:ea typeface="Open Sans" charset="0"/>
                <a:cs typeface="Open Sans" charset="0"/>
              </a:rPr>
              <a:t>           Juan is </a:t>
            </a:r>
            <a:r>
              <a:rPr lang="en-US" sz="4000" b="1" dirty="0">
                <a:solidFill>
                  <a:srgbClr val="00B0F0"/>
                </a:solidFill>
                <a:latin typeface="Open Sans" charset="0"/>
                <a:ea typeface="Open Sans" charset="0"/>
                <a:cs typeface="Open Sans" charset="0"/>
              </a:rPr>
              <a:t>never</a:t>
            </a:r>
            <a:r>
              <a:rPr lang="en-US" sz="4000" dirty="0">
                <a:solidFill>
                  <a:srgbClr val="00B0F0"/>
                </a:solidFill>
                <a:latin typeface="Open Sans" charset="0"/>
                <a:ea typeface="Open Sans" charset="0"/>
                <a:cs typeface="Open Sans" charset="0"/>
              </a:rPr>
              <a:t> on time.</a:t>
            </a:r>
            <a:endParaRPr lang="en-GB" sz="4000" dirty="0">
              <a:solidFill>
                <a:schemeClr val="tx1"/>
              </a:solidFill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474707" y="3238312"/>
            <a:ext cx="1021417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4000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</a:rPr>
              <a:t>2. </a:t>
            </a:r>
            <a:r>
              <a:rPr lang="en-GB" sz="4000" b="1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</a:rPr>
              <a:t>Before </a:t>
            </a:r>
            <a:r>
              <a:rPr lang="en-GB" sz="4000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</a:rPr>
              <a:t>any other verbs.</a:t>
            </a:r>
          </a:p>
          <a:p>
            <a:r>
              <a:rPr lang="en-GB" sz="4000" dirty="0">
                <a:solidFill>
                  <a:schemeClr val="tx1"/>
                </a:solidFill>
                <a:latin typeface="Open Sans" charset="0"/>
                <a:ea typeface="Open Sans" charset="0"/>
                <a:cs typeface="Open Sans" charset="0"/>
              </a:rPr>
              <a:t>    </a:t>
            </a:r>
            <a:r>
              <a:rPr lang="en-GB" sz="4000" dirty="0">
                <a:solidFill>
                  <a:srgbClr val="00B0F0"/>
                </a:solidFill>
                <a:latin typeface="Open Sans" charset="0"/>
                <a:ea typeface="Open Sans" charset="0"/>
                <a:cs typeface="Open Sans" charset="0"/>
              </a:rPr>
              <a:t>e.g. He </a:t>
            </a:r>
            <a:r>
              <a:rPr lang="en-GB" sz="4000" b="1" dirty="0">
                <a:solidFill>
                  <a:srgbClr val="00B0F0"/>
                </a:solidFill>
                <a:latin typeface="Open Sans" charset="0"/>
                <a:ea typeface="Open Sans" charset="0"/>
                <a:cs typeface="Open Sans" charset="0"/>
              </a:rPr>
              <a:t>always</a:t>
            </a:r>
            <a:r>
              <a:rPr lang="en-GB" sz="4000" dirty="0">
                <a:solidFill>
                  <a:srgbClr val="00B0F0"/>
                </a:solidFill>
                <a:latin typeface="Open Sans" charset="0"/>
                <a:ea typeface="Open Sans" charset="0"/>
                <a:cs typeface="Open Sans" charset="0"/>
              </a:rPr>
              <a:t> arrives late.</a:t>
            </a:r>
          </a:p>
          <a:p>
            <a:r>
              <a:rPr lang="en-US" sz="4000" dirty="0">
                <a:solidFill>
                  <a:srgbClr val="00B0F0"/>
                </a:solidFill>
                <a:latin typeface="Open Sans" charset="0"/>
                <a:ea typeface="Open Sans" charset="0"/>
                <a:cs typeface="Open Sans" charset="0"/>
              </a:rPr>
              <a:t> 	    Mary </a:t>
            </a:r>
            <a:r>
              <a:rPr lang="en-US" sz="4000" b="1" dirty="0">
                <a:solidFill>
                  <a:srgbClr val="00B0F0"/>
                </a:solidFill>
                <a:latin typeface="Open Sans" charset="0"/>
                <a:ea typeface="Open Sans" charset="0"/>
                <a:cs typeface="Open Sans" charset="0"/>
              </a:rPr>
              <a:t>sometimes </a:t>
            </a:r>
            <a:r>
              <a:rPr lang="en-US" sz="4000" dirty="0">
                <a:solidFill>
                  <a:srgbClr val="00B0F0"/>
                </a:solidFill>
                <a:latin typeface="Open Sans" charset="0"/>
                <a:ea typeface="Open Sans" charset="0"/>
                <a:cs typeface="Open Sans" charset="0"/>
              </a:rPr>
              <a:t>listens to the radio.</a:t>
            </a:r>
            <a:endParaRPr lang="en-GB" sz="4000" dirty="0">
              <a:solidFill>
                <a:schemeClr val="tx1"/>
              </a:solidFill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9" name="Arc 8"/>
          <p:cNvSpPr/>
          <p:nvPr/>
        </p:nvSpPr>
        <p:spPr>
          <a:xfrm rot="15057459" flipV="1">
            <a:off x="2830149" y="1816204"/>
            <a:ext cx="1452441" cy="1240825"/>
          </a:xfrm>
          <a:prstGeom prst="arc">
            <a:avLst>
              <a:gd name="adj1" fmla="val 7904317"/>
              <a:gd name="adj2" fmla="val 11830276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10" name="Arc 9"/>
          <p:cNvSpPr/>
          <p:nvPr/>
        </p:nvSpPr>
        <p:spPr>
          <a:xfrm rot="6438632" flipH="1" flipV="1">
            <a:off x="5169837" y="3929596"/>
            <a:ext cx="1487633" cy="1240825"/>
          </a:xfrm>
          <a:prstGeom prst="arc">
            <a:avLst>
              <a:gd name="adj1" fmla="val 7904317"/>
              <a:gd name="adj2" fmla="val 11830276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13" name="Pentagon 2"/>
          <p:cNvSpPr/>
          <p:nvPr/>
        </p:nvSpPr>
        <p:spPr>
          <a:xfrm>
            <a:off x="9630572" y="5372047"/>
            <a:ext cx="2222869" cy="1031178"/>
          </a:xfrm>
          <a:prstGeom prst="homePlate">
            <a:avLst/>
          </a:prstGeom>
          <a:solidFill>
            <a:srgbClr val="00A7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1600" dirty="0">
                <a:latin typeface="Open Sans"/>
                <a:ea typeface="Open Sans"/>
                <a:cs typeface="Open Sans"/>
                <a:sym typeface="Open Sans"/>
              </a:rPr>
              <a:t>How do we make present continuous sentences?</a:t>
            </a:r>
          </a:p>
        </p:txBody>
      </p:sp>
      <p:sp>
        <p:nvSpPr>
          <p:cNvPr id="12" name="Google Shape;65;p15">
            <a:extLst>
              <a:ext uri="{FF2B5EF4-FFF2-40B4-BE49-F238E27FC236}">
                <a16:creationId xmlns:a16="http://schemas.microsoft.com/office/drawing/2014/main" id="{61330ECD-A319-48A5-83BF-6D01BD72189D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</a:t>
            </a:r>
            <a:r>
              <a:rPr lang="pl-PL" dirty="0"/>
              <a:t>9</a:t>
            </a:r>
            <a:r>
              <a:rPr lang="en-US" dirty="0"/>
              <a:t> by Pearson Education      Gold Experience </a:t>
            </a:r>
            <a:r>
              <a:rPr lang="pl-PL" dirty="0"/>
              <a:t>| Focus | High </a:t>
            </a:r>
            <a:r>
              <a:rPr lang="pl-PL" dirty="0" err="1"/>
              <a:t>Note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  <p:extLst>
      <p:ext uri="{BB962C8B-B14F-4D97-AF65-F5344CB8AC3E}">
        <p14:creationId xmlns:p14="http://schemas.microsoft.com/office/powerpoint/2010/main" val="11150298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7" grpId="0"/>
      <p:bldP spid="29" grpId="0"/>
      <p:bldP spid="9" grpId="0" animBg="1"/>
      <p:bldP spid="10" grpId="0" animBg="1"/>
      <p:bldP spid="13" grpId="0" animBg="1"/>
    </p:bldLst>
  </p:timing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Pearson">
  <a:themeElements>
    <a:clrScheme name="Pearson colors">
      <a:dk1>
        <a:srgbClr val="000000"/>
      </a:dk1>
      <a:lt1>
        <a:srgbClr val="D4EAE4"/>
      </a:lt1>
      <a:dk2>
        <a:srgbClr val="007FA3"/>
      </a:dk2>
      <a:lt2>
        <a:srgbClr val="003057"/>
      </a:lt2>
      <a:accent1>
        <a:srgbClr val="D2DB0E"/>
      </a:accent1>
      <a:accent2>
        <a:srgbClr val="12B2A6"/>
      </a:accent2>
      <a:accent3>
        <a:srgbClr val="DB0020"/>
      </a:accent3>
      <a:accent4>
        <a:srgbClr val="9E007E"/>
      </a:accent4>
      <a:accent5>
        <a:srgbClr val="EA7600"/>
      </a:accent5>
      <a:accent6>
        <a:srgbClr val="005A70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3972</TotalTime>
  <Words>1692</Words>
  <Application>Microsoft Office PowerPoint</Application>
  <PresentationFormat>Widescreen</PresentationFormat>
  <Paragraphs>318</Paragraphs>
  <Slides>13</Slides>
  <Notes>13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13</vt:i4>
      </vt:variant>
    </vt:vector>
  </HeadingPairs>
  <TitlesOfParts>
    <vt:vector size="22" baseType="lpstr">
      <vt:lpstr>Arial</vt:lpstr>
      <vt:lpstr>Noto Sans Symbols</vt:lpstr>
      <vt:lpstr>Open Sans</vt:lpstr>
      <vt:lpstr>Rockwell</vt:lpstr>
      <vt:lpstr>Rokkitt</vt:lpstr>
      <vt:lpstr>Times New Roman</vt:lpstr>
      <vt:lpstr>Simple Light</vt:lpstr>
      <vt:lpstr>1_Simple Light</vt:lpstr>
      <vt:lpstr>Pearson</vt:lpstr>
      <vt:lpstr>Grammar A2+ present simple and present continuous </vt:lpstr>
      <vt:lpstr>We use the present simple and present continuous in different situations. Let’s look at the differences.</vt:lpstr>
      <vt:lpstr>Function: When do we use them?</vt:lpstr>
      <vt:lpstr>Function: When do we use them?</vt:lpstr>
      <vt:lpstr>Form: How do we make present simple sentences?</vt:lpstr>
      <vt:lpstr>Function: adverbs of frequency</vt:lpstr>
      <vt:lpstr>Function: adverbs of frequency</vt:lpstr>
      <vt:lpstr>PowerPoint Presentation</vt:lpstr>
      <vt:lpstr>PowerPoint Presentation</vt:lpstr>
      <vt:lpstr>Form: How do we make present continuous sentences?</vt:lpstr>
      <vt:lpstr>PowerPoint Presentation</vt:lpstr>
      <vt:lpstr>PowerPoint Presentation</vt:lpstr>
      <vt:lpstr>Explore grammar: subject and object questions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Emphatic structures</dc:title>
  <dc:creator>Louise Manicolo</dc:creator>
  <cp:lastModifiedBy>Muszynski, Daniel</cp:lastModifiedBy>
  <cp:revision>169</cp:revision>
  <dcterms:modified xsi:type="dcterms:W3CDTF">2019-12-05T09:56:23Z</dcterms:modified>
</cp:coreProperties>
</file>